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28"/>
  </p:notesMasterIdLst>
  <p:handoutMasterIdLst>
    <p:handoutMasterId r:id="rId29"/>
  </p:handoutMasterIdLst>
  <p:sldIdLst>
    <p:sldId id="286" r:id="rId2"/>
    <p:sldId id="270" r:id="rId3"/>
    <p:sldId id="271" r:id="rId4"/>
    <p:sldId id="275" r:id="rId5"/>
    <p:sldId id="282" r:id="rId6"/>
    <p:sldId id="261" r:id="rId7"/>
    <p:sldId id="264" r:id="rId8"/>
    <p:sldId id="278" r:id="rId9"/>
    <p:sldId id="272" r:id="rId10"/>
    <p:sldId id="265" r:id="rId11"/>
    <p:sldId id="267" r:id="rId12"/>
    <p:sldId id="277" r:id="rId13"/>
    <p:sldId id="266" r:id="rId14"/>
    <p:sldId id="284" r:id="rId15"/>
    <p:sldId id="273" r:id="rId16"/>
    <p:sldId id="276" r:id="rId17"/>
    <p:sldId id="280" r:id="rId18"/>
    <p:sldId id="269" r:id="rId19"/>
    <p:sldId id="263" r:id="rId20"/>
    <p:sldId id="274" r:id="rId21"/>
    <p:sldId id="281" r:id="rId22"/>
    <p:sldId id="260" r:id="rId23"/>
    <p:sldId id="262" r:id="rId24"/>
    <p:sldId id="279" r:id="rId25"/>
    <p:sldId id="283" r:id="rId26"/>
    <p:sldId id="285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428"/>
    <a:srgbClr val="1B48CB"/>
    <a:srgbClr val="FEE22E"/>
    <a:srgbClr val="CA1176"/>
    <a:srgbClr val="FB6248"/>
    <a:srgbClr val="42BAF9"/>
    <a:srgbClr val="E27158"/>
    <a:srgbClr val="FDBF41"/>
    <a:srgbClr val="3E84D1"/>
    <a:srgbClr val="3D5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9" d="100"/>
          <a:sy n="79" d="100"/>
        </p:scale>
        <p:origin x="28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3303FA-2FBF-4F59-AD5E-A9F051FA8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3CE0BE-5242-4F1F-8072-2B4B2DEAC0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BB4EF-5375-4716-8CA0-08D619D7565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B9A639-E05E-47F1-92DA-D26BF2D98B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2BB4AC-DB1E-430D-B60E-0E793F653F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2143B-0BEC-4D77-A0C4-6883BA499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942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557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4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13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461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89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25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883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91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926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075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5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482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468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10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7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304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613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602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007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689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06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5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764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06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704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681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9C44042-D4DE-45BF-A5F6-CE24B0568C0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rgbClr val="CAC8C7">
                  <a:lumMod val="21000"/>
                  <a:lumOff val="7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microsoft.com/office/2007/relationships/hdphoto" Target="../media/hdphoto3.wdp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e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jpg"/><Relationship Id="rId7" Type="http://schemas.microsoft.com/office/2007/relationships/hdphoto" Target="../media/hdphoto3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jpg"/><Relationship Id="rId4" Type="http://schemas.openxmlformats.org/officeDocument/2006/relationships/image" Target="../media/image14.jpeg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microsoft.com/office/2007/relationships/hdphoto" Target="../media/hdphoto3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0.jpeg"/><Relationship Id="rId12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9.jpeg"/><Relationship Id="rId11" Type="http://schemas.openxmlformats.org/officeDocument/2006/relationships/image" Target="../media/image2.png"/><Relationship Id="rId5" Type="http://schemas.openxmlformats.org/officeDocument/2006/relationships/image" Target="../media/image6.jpeg"/><Relationship Id="rId10" Type="http://schemas.microsoft.com/office/2007/relationships/hdphoto" Target="../media/hdphoto3.wdp"/><Relationship Id="rId4" Type="http://schemas.openxmlformats.org/officeDocument/2006/relationships/image" Target="../media/image18.jpeg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microsoft.com/office/2007/relationships/hdphoto" Target="../media/hdphoto3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22.jpeg"/><Relationship Id="rId9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jpe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8.jpe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25">
            <a:extLst>
              <a:ext uri="{FF2B5EF4-FFF2-40B4-BE49-F238E27FC236}">
                <a16:creationId xmlns:a16="http://schemas.microsoft.com/office/drawing/2014/main" id="{B192CACC-BED1-4860-A221-18DBAA19D7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2095" y="786689"/>
            <a:ext cx="713309" cy="725161"/>
            <a:chOff x="4985" y="-818"/>
            <a:chExt cx="1264" cy="1285"/>
          </a:xfrm>
          <a:solidFill>
            <a:schemeClr val="bg1"/>
          </a:solidFill>
        </p:grpSpPr>
        <p:sp>
          <p:nvSpPr>
            <p:cNvPr id="194" name="Oval 26">
              <a:extLst>
                <a:ext uri="{FF2B5EF4-FFF2-40B4-BE49-F238E27FC236}">
                  <a16:creationId xmlns:a16="http://schemas.microsoft.com/office/drawing/2014/main" id="{F2CEE62D-B548-4A23-AFB7-77C86B4BD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Oval 27">
              <a:extLst>
                <a:ext uri="{FF2B5EF4-FFF2-40B4-BE49-F238E27FC236}">
                  <a16:creationId xmlns:a16="http://schemas.microsoft.com/office/drawing/2014/main" id="{A5E96CE5-D391-4627-84A1-CB6CD76B4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Oval 28">
              <a:extLst>
                <a:ext uri="{FF2B5EF4-FFF2-40B4-BE49-F238E27FC236}">
                  <a16:creationId xmlns:a16="http://schemas.microsoft.com/office/drawing/2014/main" id="{F72C76A4-2008-4B71-BE4E-053DCF25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Oval 29">
              <a:extLst>
                <a:ext uri="{FF2B5EF4-FFF2-40B4-BE49-F238E27FC236}">
                  <a16:creationId xmlns:a16="http://schemas.microsoft.com/office/drawing/2014/main" id="{DA7BDEED-66BC-422C-ACDF-DF22520B4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Oval 30">
              <a:extLst>
                <a:ext uri="{FF2B5EF4-FFF2-40B4-BE49-F238E27FC236}">
                  <a16:creationId xmlns:a16="http://schemas.microsoft.com/office/drawing/2014/main" id="{D5D49F6C-B6E8-4946-8196-BF6A4F37C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Oval 31">
              <a:extLst>
                <a:ext uri="{FF2B5EF4-FFF2-40B4-BE49-F238E27FC236}">
                  <a16:creationId xmlns:a16="http://schemas.microsoft.com/office/drawing/2014/main" id="{F9842D46-3AC4-4D23-AFDA-1A158538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Oval 32">
              <a:extLst>
                <a:ext uri="{FF2B5EF4-FFF2-40B4-BE49-F238E27FC236}">
                  <a16:creationId xmlns:a16="http://schemas.microsoft.com/office/drawing/2014/main" id="{D1CD677C-CC95-42A7-AF3A-DE459838A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Oval 33">
              <a:extLst>
                <a:ext uri="{FF2B5EF4-FFF2-40B4-BE49-F238E27FC236}">
                  <a16:creationId xmlns:a16="http://schemas.microsoft.com/office/drawing/2014/main" id="{DC5693D8-0B7A-47D6-A34D-F72B0F48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Oval 34">
              <a:extLst>
                <a:ext uri="{FF2B5EF4-FFF2-40B4-BE49-F238E27FC236}">
                  <a16:creationId xmlns:a16="http://schemas.microsoft.com/office/drawing/2014/main" id="{6680552C-80A2-4FDD-864B-1C4F0E72A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Oval 35">
              <a:extLst>
                <a:ext uri="{FF2B5EF4-FFF2-40B4-BE49-F238E27FC236}">
                  <a16:creationId xmlns:a16="http://schemas.microsoft.com/office/drawing/2014/main" id="{37834D53-6EA6-4109-960F-26C6E97D6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Oval 36">
              <a:extLst>
                <a:ext uri="{FF2B5EF4-FFF2-40B4-BE49-F238E27FC236}">
                  <a16:creationId xmlns:a16="http://schemas.microsoft.com/office/drawing/2014/main" id="{B61E7A74-6664-4B66-B316-B818FADD6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Oval 37">
              <a:extLst>
                <a:ext uri="{FF2B5EF4-FFF2-40B4-BE49-F238E27FC236}">
                  <a16:creationId xmlns:a16="http://schemas.microsoft.com/office/drawing/2014/main" id="{A33B406F-FCA1-44BA-842A-926894521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Oval 38">
              <a:extLst>
                <a:ext uri="{FF2B5EF4-FFF2-40B4-BE49-F238E27FC236}">
                  <a16:creationId xmlns:a16="http://schemas.microsoft.com/office/drawing/2014/main" id="{90BF77F7-8572-45F4-9F61-3E3223852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Oval 39">
              <a:extLst>
                <a:ext uri="{FF2B5EF4-FFF2-40B4-BE49-F238E27FC236}">
                  <a16:creationId xmlns:a16="http://schemas.microsoft.com/office/drawing/2014/main" id="{1068848F-A51C-4EF6-AFC0-E51A41A1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Oval 40">
              <a:extLst>
                <a:ext uri="{FF2B5EF4-FFF2-40B4-BE49-F238E27FC236}">
                  <a16:creationId xmlns:a16="http://schemas.microsoft.com/office/drawing/2014/main" id="{183A5882-14EF-4DA1-9BB7-AA559E9BC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Oval 41">
              <a:extLst>
                <a:ext uri="{FF2B5EF4-FFF2-40B4-BE49-F238E27FC236}">
                  <a16:creationId xmlns:a16="http://schemas.microsoft.com/office/drawing/2014/main" id="{914F8436-67AF-43AD-B521-C426906EF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Oval 42">
              <a:extLst>
                <a:ext uri="{FF2B5EF4-FFF2-40B4-BE49-F238E27FC236}">
                  <a16:creationId xmlns:a16="http://schemas.microsoft.com/office/drawing/2014/main" id="{E342285A-51DC-414C-90E7-0B895B50F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Oval 43">
              <a:extLst>
                <a:ext uri="{FF2B5EF4-FFF2-40B4-BE49-F238E27FC236}">
                  <a16:creationId xmlns:a16="http://schemas.microsoft.com/office/drawing/2014/main" id="{97AD06C8-50B1-4DEF-B131-347BDE6DD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Oval 44">
              <a:extLst>
                <a:ext uri="{FF2B5EF4-FFF2-40B4-BE49-F238E27FC236}">
                  <a16:creationId xmlns:a16="http://schemas.microsoft.com/office/drawing/2014/main" id="{960C248A-AE38-4BDD-AB0A-A5DDF234A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Oval 45">
              <a:extLst>
                <a:ext uri="{FF2B5EF4-FFF2-40B4-BE49-F238E27FC236}">
                  <a16:creationId xmlns:a16="http://schemas.microsoft.com/office/drawing/2014/main" id="{260BB126-9F60-450E-A79D-55E7A1151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Oval 46">
              <a:extLst>
                <a:ext uri="{FF2B5EF4-FFF2-40B4-BE49-F238E27FC236}">
                  <a16:creationId xmlns:a16="http://schemas.microsoft.com/office/drawing/2014/main" id="{E6A60FF5-9A8F-4241-AB34-5CF986B2E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Oval 47">
              <a:extLst>
                <a:ext uri="{FF2B5EF4-FFF2-40B4-BE49-F238E27FC236}">
                  <a16:creationId xmlns:a16="http://schemas.microsoft.com/office/drawing/2014/main" id="{861380FB-D80E-449E-916D-F4A3A2B2F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Oval 48">
              <a:extLst>
                <a:ext uri="{FF2B5EF4-FFF2-40B4-BE49-F238E27FC236}">
                  <a16:creationId xmlns:a16="http://schemas.microsoft.com/office/drawing/2014/main" id="{DB0FB699-E568-49F9-B8FF-AE08FA397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Oval 49">
              <a:extLst>
                <a:ext uri="{FF2B5EF4-FFF2-40B4-BE49-F238E27FC236}">
                  <a16:creationId xmlns:a16="http://schemas.microsoft.com/office/drawing/2014/main" id="{F4AB1B93-3D40-4F38-980A-D516D8F9F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Oval 50">
              <a:extLst>
                <a:ext uri="{FF2B5EF4-FFF2-40B4-BE49-F238E27FC236}">
                  <a16:creationId xmlns:a16="http://schemas.microsoft.com/office/drawing/2014/main" id="{9614570F-3170-4693-8E0D-F15FBBCD4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3" name="Group 4">
            <a:extLst>
              <a:ext uri="{FF2B5EF4-FFF2-40B4-BE49-F238E27FC236}">
                <a16:creationId xmlns:a16="http://schemas.microsoft.com/office/drawing/2014/main" id="{FA54D6C9-7C77-4440-9E7E-D4853D9B9A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50722" y="1908895"/>
            <a:ext cx="873727" cy="875527"/>
            <a:chOff x="2625" y="944"/>
            <a:chExt cx="2427" cy="2432"/>
          </a:xfrm>
          <a:solidFill>
            <a:schemeClr val="bg1"/>
          </a:solidFill>
        </p:grpSpPr>
        <p:sp>
          <p:nvSpPr>
            <p:cNvPr id="174" name="Freeform 5">
              <a:extLst>
                <a:ext uri="{FF2B5EF4-FFF2-40B4-BE49-F238E27FC236}">
                  <a16:creationId xmlns:a16="http://schemas.microsoft.com/office/drawing/2014/main" id="{E54DF3FF-6B56-4D76-B11E-C21B7B7E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DEEC67AF-2E94-4876-A290-986D9EFA0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7">
              <a:extLst>
                <a:ext uri="{FF2B5EF4-FFF2-40B4-BE49-F238E27FC236}">
                  <a16:creationId xmlns:a16="http://schemas.microsoft.com/office/drawing/2014/main" id="{E65423D9-EB3F-44B0-8665-0A5779706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EC7695B4-B0A3-4B47-BB83-A0E5AE165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9">
              <a:extLst>
                <a:ext uri="{FF2B5EF4-FFF2-40B4-BE49-F238E27FC236}">
                  <a16:creationId xmlns:a16="http://schemas.microsoft.com/office/drawing/2014/main" id="{C83662A1-15CC-4E19-B2DD-EC5A96BB1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id="{37AFB8B5-B2CD-45D9-9279-6F6C802B1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E615CB6B-C002-4C2F-A5E9-20A4F235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2">
              <a:extLst>
                <a:ext uri="{FF2B5EF4-FFF2-40B4-BE49-F238E27FC236}">
                  <a16:creationId xmlns:a16="http://schemas.microsoft.com/office/drawing/2014/main" id="{606ADAD6-6E22-484F-ABB4-344795875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3">
              <a:extLst>
                <a:ext uri="{FF2B5EF4-FFF2-40B4-BE49-F238E27FC236}">
                  <a16:creationId xmlns:a16="http://schemas.microsoft.com/office/drawing/2014/main" id="{4DD39FF9-BBAC-4F8D-B231-6A28CC766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4">
              <a:extLst>
                <a:ext uri="{FF2B5EF4-FFF2-40B4-BE49-F238E27FC236}">
                  <a16:creationId xmlns:a16="http://schemas.microsoft.com/office/drawing/2014/main" id="{F091FCB1-53C6-4C0B-84AD-2126C12FF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5">
              <a:extLst>
                <a:ext uri="{FF2B5EF4-FFF2-40B4-BE49-F238E27FC236}">
                  <a16:creationId xmlns:a16="http://schemas.microsoft.com/office/drawing/2014/main" id="{3C46C8CE-A850-4AF1-A12D-BD597289B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FCE813B5-A2D5-4D28-84DF-06EDA7A35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7">
              <a:extLst>
                <a:ext uri="{FF2B5EF4-FFF2-40B4-BE49-F238E27FC236}">
                  <a16:creationId xmlns:a16="http://schemas.microsoft.com/office/drawing/2014/main" id="{1CAAFF66-0829-442C-A819-AF935190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8">
              <a:extLst>
                <a:ext uri="{FF2B5EF4-FFF2-40B4-BE49-F238E27FC236}">
                  <a16:creationId xmlns:a16="http://schemas.microsoft.com/office/drawing/2014/main" id="{2020E4EC-5AA5-4F82-8C90-2E7319DC2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">
              <a:extLst>
                <a:ext uri="{FF2B5EF4-FFF2-40B4-BE49-F238E27FC236}">
                  <a16:creationId xmlns:a16="http://schemas.microsoft.com/office/drawing/2014/main" id="{EB61B832-B79B-4963-88F7-2EA385CA2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">
              <a:extLst>
                <a:ext uri="{FF2B5EF4-FFF2-40B4-BE49-F238E27FC236}">
                  <a16:creationId xmlns:a16="http://schemas.microsoft.com/office/drawing/2014/main" id="{71B6F6F3-9465-4998-AA81-B303C3EF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1">
              <a:extLst>
                <a:ext uri="{FF2B5EF4-FFF2-40B4-BE49-F238E27FC236}">
                  <a16:creationId xmlns:a16="http://schemas.microsoft.com/office/drawing/2014/main" id="{EBDC3298-626E-40D0-93C4-FCCD3751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F4A441A0-8383-4BB8-A39F-29FEFB26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id="{F8704220-3E0D-47F1-8141-A2029674BB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3162" y="1756070"/>
            <a:ext cx="2097809" cy="2102131"/>
            <a:chOff x="2625" y="944"/>
            <a:chExt cx="2427" cy="2432"/>
          </a:xfrm>
          <a:solidFill>
            <a:schemeClr val="bg1"/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075C47C4-0A5A-45E0-9F6A-448F3B90C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D3346E31-F450-4B1F-B1CC-91FCFD1F8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406C355F-31D4-4DD9-A98F-8069A52C4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3A72F6D9-351A-4E04-8538-AD7807922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AC63613A-EA6B-46DB-9D7A-AC924CCBB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C079A1D1-62B7-46B7-8F6E-5A0947E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9B1B390B-BD1A-42BF-9919-A48A0FAA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56C710C5-3CCA-472E-8E99-F605751A3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DA181589-D39B-4BA8-AE47-C667EF04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D2022376-0589-4EED-BB35-13DEB3CA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5EACDF33-87B7-49D2-A61A-13B5634CE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22193064-A477-4AF5-882F-8C3C8DCB3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594212F5-D9B2-4482-B8EE-D2F6DE081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6E9CF32E-07C4-4577-B79A-ECC3970E8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4E971EFA-3A05-4820-8A04-65EBE4BDA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F4711196-5D49-450C-A0FE-389C0ACBF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C2EEDE3B-4DD2-49ED-A91C-6963CE560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697FEDEA-8C27-4BBA-8876-01F8AB25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4" name="Group 4">
            <a:extLst>
              <a:ext uri="{FF2B5EF4-FFF2-40B4-BE49-F238E27FC236}">
                <a16:creationId xmlns:a16="http://schemas.microsoft.com/office/drawing/2014/main" id="{5ACE2F3C-7DA6-45E8-9F30-9CFE353613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2061" y="494585"/>
            <a:ext cx="2103231" cy="2107564"/>
            <a:chOff x="2625" y="944"/>
            <a:chExt cx="2427" cy="2432"/>
          </a:xfrm>
          <a:solidFill>
            <a:schemeClr val="bg1"/>
          </a:solidFill>
        </p:grpSpPr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DDCB9CA0-6D56-420F-8851-7DF30DDB6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7C137DFF-8BD5-4678-A5E3-776CBD4F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1A8F339B-4925-48B8-9CD8-20153D3EC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CDEE8893-F624-42A9-81DA-18A95F3F3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D06BED3C-1031-4291-960A-A3C456F6F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F76A7738-8266-4006-9720-2937A042B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1D30FDAC-0623-4608-88C5-3E20B9863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0B65E609-D716-44E8-BF1A-C3ADA5C4B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763A2F0E-CDA1-417B-B480-6E365469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F362DAC0-516A-4BD7-A5F2-D61C89E18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3497167-3E36-4335-85B1-4403AB5C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E196AF5A-93AC-4511-967C-3AF7BA7CA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A66C81B3-C1EF-4E85-83AB-FCF53DEF4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EB93088A-5238-4B67-B02C-ACA088DA5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714C7405-4D2E-4D06-A1F1-AA35E4657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B9DF7E3F-E545-4791-86D3-9D9C1ACC6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568C7801-409B-45ED-AFFC-7870EE831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2">
              <a:extLst>
                <a:ext uri="{FF2B5EF4-FFF2-40B4-BE49-F238E27FC236}">
                  <a16:creationId xmlns:a16="http://schemas.microsoft.com/office/drawing/2014/main" id="{639CEA6A-4C3F-413E-9CFD-DA6F91932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3F5F87C-FBE6-47D7-8785-C960FAD07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71567" y="357009"/>
            <a:ext cx="1543133" cy="15370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3D7218-B61A-49D1-B9EF-59C65BB98E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18055" y="154907"/>
            <a:ext cx="1543133" cy="15461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902D93-274B-4A91-8076-75421837F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339599">
            <a:off x="8708984" y="6056980"/>
            <a:ext cx="1543133" cy="15461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73B937-93BF-4C2C-89E3-4E724C952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43962">
            <a:off x="1788808" y="5217910"/>
            <a:ext cx="992404" cy="988497"/>
          </a:xfrm>
          <a:prstGeom prst="rect">
            <a:avLst/>
          </a:prstGeom>
        </p:spPr>
      </p:pic>
      <p:grpSp>
        <p:nvGrpSpPr>
          <p:cNvPr id="12" name="Group 4">
            <a:extLst>
              <a:ext uri="{FF2B5EF4-FFF2-40B4-BE49-F238E27FC236}">
                <a16:creationId xmlns:a16="http://schemas.microsoft.com/office/drawing/2014/main" id="{13EBC267-F177-4565-B9E5-42E3A15499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09704" y="5988806"/>
            <a:ext cx="1853379" cy="1857197"/>
            <a:chOff x="2625" y="944"/>
            <a:chExt cx="2427" cy="2432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E9F82B2-DFEE-41EF-8E63-50AEBB435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7C10F4-0B15-4C98-8A08-AD380F2D0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60C7A4D-D8C1-479D-BCF0-21855CEEE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8895500-8F0B-442A-93C9-4ACF901D7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95A09EE-EE29-4AD0-8B91-14F34A750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839FD45-F9BB-49FE-A37A-E13950759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128B733-FED4-4FA2-A8CC-1B257ACA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2692059-1BDF-48A5-97F1-F16B4D7FD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93309534-6DAD-4BEA-8EA1-6E956380A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CF5BC5A2-93A1-41CB-96DD-5289C2239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683DB4E6-7755-4FC4-BFE2-BDFEE6B78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E40644BE-74C5-4392-B492-35E68413E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91C9F50-12C0-4956-949E-E4DCA2106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55EAB557-B2BE-4C37-97EB-FAD45BEC4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356D744-2B3E-4758-B435-9FD035A1F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20AAD0B1-4BC9-475A-B48B-F8216D9AD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3EA42AB-1005-4EB0-BC29-7A4B77EC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DDA75F0-2AD5-4E5D-B896-C93B00F2B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" name="Group 25">
            <a:extLst>
              <a:ext uri="{FF2B5EF4-FFF2-40B4-BE49-F238E27FC236}">
                <a16:creationId xmlns:a16="http://schemas.microsoft.com/office/drawing/2014/main" id="{398759A3-0563-487C-9807-81DD514DBF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91341" y="-508001"/>
            <a:ext cx="1228945" cy="1249363"/>
            <a:chOff x="4985" y="-818"/>
            <a:chExt cx="1264" cy="1285"/>
          </a:xfrm>
          <a:solidFill>
            <a:schemeClr val="bg1"/>
          </a:solidFill>
        </p:grpSpPr>
        <p:sp>
          <p:nvSpPr>
            <p:cNvPr id="35" name="Oval 26">
              <a:extLst>
                <a:ext uri="{FF2B5EF4-FFF2-40B4-BE49-F238E27FC236}">
                  <a16:creationId xmlns:a16="http://schemas.microsoft.com/office/drawing/2014/main" id="{BA1068E4-AA6B-4800-86C2-7DF0053C7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27">
              <a:extLst>
                <a:ext uri="{FF2B5EF4-FFF2-40B4-BE49-F238E27FC236}">
                  <a16:creationId xmlns:a16="http://schemas.microsoft.com/office/drawing/2014/main" id="{DF959816-866A-49EC-ACB3-69A635BAE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D101F3D7-5BD6-432C-A856-1E417F71C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29">
              <a:extLst>
                <a:ext uri="{FF2B5EF4-FFF2-40B4-BE49-F238E27FC236}">
                  <a16:creationId xmlns:a16="http://schemas.microsoft.com/office/drawing/2014/main" id="{D029730E-3834-409F-B2E9-83DBD2E31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30">
              <a:extLst>
                <a:ext uri="{FF2B5EF4-FFF2-40B4-BE49-F238E27FC236}">
                  <a16:creationId xmlns:a16="http://schemas.microsoft.com/office/drawing/2014/main" id="{0905F0B3-11A5-4A61-97E8-8FAAFA5ED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31">
              <a:extLst>
                <a:ext uri="{FF2B5EF4-FFF2-40B4-BE49-F238E27FC236}">
                  <a16:creationId xmlns:a16="http://schemas.microsoft.com/office/drawing/2014/main" id="{4E81C6EB-4BF9-446C-9210-86F16E95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32">
              <a:extLst>
                <a:ext uri="{FF2B5EF4-FFF2-40B4-BE49-F238E27FC236}">
                  <a16:creationId xmlns:a16="http://schemas.microsoft.com/office/drawing/2014/main" id="{8B20ADA5-B6D4-4116-8D50-E6EB97DF5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33">
              <a:extLst>
                <a:ext uri="{FF2B5EF4-FFF2-40B4-BE49-F238E27FC236}">
                  <a16:creationId xmlns:a16="http://schemas.microsoft.com/office/drawing/2014/main" id="{9C6904EB-BC43-409D-8563-15ABDD3A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34">
              <a:extLst>
                <a:ext uri="{FF2B5EF4-FFF2-40B4-BE49-F238E27FC236}">
                  <a16:creationId xmlns:a16="http://schemas.microsoft.com/office/drawing/2014/main" id="{14D30409-6363-4F02-B09C-80F39FDC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35">
              <a:extLst>
                <a:ext uri="{FF2B5EF4-FFF2-40B4-BE49-F238E27FC236}">
                  <a16:creationId xmlns:a16="http://schemas.microsoft.com/office/drawing/2014/main" id="{050A0A8C-A204-4A8B-A174-115262EEA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36">
              <a:extLst>
                <a:ext uri="{FF2B5EF4-FFF2-40B4-BE49-F238E27FC236}">
                  <a16:creationId xmlns:a16="http://schemas.microsoft.com/office/drawing/2014/main" id="{B3CE53D9-1377-4FF8-BC81-5F2ED01E9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37">
              <a:extLst>
                <a:ext uri="{FF2B5EF4-FFF2-40B4-BE49-F238E27FC236}">
                  <a16:creationId xmlns:a16="http://schemas.microsoft.com/office/drawing/2014/main" id="{A078D150-6F3E-4B30-B2A7-A1C8B894D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8">
              <a:extLst>
                <a:ext uri="{FF2B5EF4-FFF2-40B4-BE49-F238E27FC236}">
                  <a16:creationId xmlns:a16="http://schemas.microsoft.com/office/drawing/2014/main" id="{610A66D7-0BF1-4E0F-A05E-3F9FD31E0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39">
              <a:extLst>
                <a:ext uri="{FF2B5EF4-FFF2-40B4-BE49-F238E27FC236}">
                  <a16:creationId xmlns:a16="http://schemas.microsoft.com/office/drawing/2014/main" id="{93A45BF4-AA40-4315-BC1C-0BDFDF829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40">
              <a:extLst>
                <a:ext uri="{FF2B5EF4-FFF2-40B4-BE49-F238E27FC236}">
                  <a16:creationId xmlns:a16="http://schemas.microsoft.com/office/drawing/2014/main" id="{3239E82F-8472-4709-8EE1-0E05D5BD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41">
              <a:extLst>
                <a:ext uri="{FF2B5EF4-FFF2-40B4-BE49-F238E27FC236}">
                  <a16:creationId xmlns:a16="http://schemas.microsoft.com/office/drawing/2014/main" id="{99553A25-A6A1-4D72-A796-E73F52542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42">
              <a:extLst>
                <a:ext uri="{FF2B5EF4-FFF2-40B4-BE49-F238E27FC236}">
                  <a16:creationId xmlns:a16="http://schemas.microsoft.com/office/drawing/2014/main" id="{2BB5F7C1-1896-4A63-AC50-4FA5DD17F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43">
              <a:extLst>
                <a:ext uri="{FF2B5EF4-FFF2-40B4-BE49-F238E27FC236}">
                  <a16:creationId xmlns:a16="http://schemas.microsoft.com/office/drawing/2014/main" id="{A3A4FE0E-971F-435B-B0FE-F15871DDB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44">
              <a:extLst>
                <a:ext uri="{FF2B5EF4-FFF2-40B4-BE49-F238E27FC236}">
                  <a16:creationId xmlns:a16="http://schemas.microsoft.com/office/drawing/2014/main" id="{21BDFBEE-7E9B-40F1-AADB-CE1AEA8A4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45">
              <a:extLst>
                <a:ext uri="{FF2B5EF4-FFF2-40B4-BE49-F238E27FC236}">
                  <a16:creationId xmlns:a16="http://schemas.microsoft.com/office/drawing/2014/main" id="{52D477D5-9BC8-4F7D-9120-A02068AB9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46">
              <a:extLst>
                <a:ext uri="{FF2B5EF4-FFF2-40B4-BE49-F238E27FC236}">
                  <a16:creationId xmlns:a16="http://schemas.microsoft.com/office/drawing/2014/main" id="{2F0FB44C-203C-4ECE-A593-5DE0E3572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47">
              <a:extLst>
                <a:ext uri="{FF2B5EF4-FFF2-40B4-BE49-F238E27FC236}">
                  <a16:creationId xmlns:a16="http://schemas.microsoft.com/office/drawing/2014/main" id="{CF288EDF-479F-48EA-872C-29D9E173D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48">
              <a:extLst>
                <a:ext uri="{FF2B5EF4-FFF2-40B4-BE49-F238E27FC236}">
                  <a16:creationId xmlns:a16="http://schemas.microsoft.com/office/drawing/2014/main" id="{65FEB648-51CF-44CA-97A4-C9541C341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49">
              <a:extLst>
                <a:ext uri="{FF2B5EF4-FFF2-40B4-BE49-F238E27FC236}">
                  <a16:creationId xmlns:a16="http://schemas.microsoft.com/office/drawing/2014/main" id="{01DE5AEB-B1B9-447C-8D64-B5CA2CB6B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0">
              <a:extLst>
                <a:ext uri="{FF2B5EF4-FFF2-40B4-BE49-F238E27FC236}">
                  <a16:creationId xmlns:a16="http://schemas.microsoft.com/office/drawing/2014/main" id="{6BB4658A-79E4-463C-9570-E8974A3C9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D8F76454-9302-42AF-84BD-F50B78FEFC15}"/>
              </a:ext>
            </a:extLst>
          </p:cNvPr>
          <p:cNvGrpSpPr/>
          <p:nvPr/>
        </p:nvGrpSpPr>
        <p:grpSpPr>
          <a:xfrm>
            <a:off x="1501624" y="3464167"/>
            <a:ext cx="825111" cy="827934"/>
            <a:chOff x="1078877" y="2754856"/>
            <a:chExt cx="966479" cy="969786"/>
          </a:xfrm>
        </p:grpSpPr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8BB49FA-39FF-4D23-A9E4-649D924B0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77" y="2965344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385A6B70-B572-4DD1-B032-7AF4FDBA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752" y="3223219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11EF2A64-C58C-4E47-8303-F097FDCA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3484400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C01DE46F-7D87-4A46-8B92-8330836C3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648" y="2861753"/>
              <a:ext cx="236936" cy="236936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4D74403-CF84-481B-B938-96A2DE5A1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523" y="3119628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9">
              <a:extLst>
                <a:ext uri="{FF2B5EF4-FFF2-40B4-BE49-F238E27FC236}">
                  <a16:creationId xmlns:a16="http://schemas.microsoft.com/office/drawing/2014/main" id="{3B77FACE-1644-42B6-9845-44089236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114" y="2754856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8" name="Freeform 59">
            <a:extLst>
              <a:ext uri="{FF2B5EF4-FFF2-40B4-BE49-F238E27FC236}">
                <a16:creationId xmlns:a16="http://schemas.microsoft.com/office/drawing/2014/main" id="{E52C45A4-DE8E-45EA-AAC9-5395FF81F789}"/>
              </a:ext>
            </a:extLst>
          </p:cNvPr>
          <p:cNvSpPr>
            <a:spLocks/>
          </p:cNvSpPr>
          <p:nvPr/>
        </p:nvSpPr>
        <p:spPr bwMode="auto">
          <a:xfrm>
            <a:off x="1744502" y="97948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59">
            <a:extLst>
              <a:ext uri="{FF2B5EF4-FFF2-40B4-BE49-F238E27FC236}">
                <a16:creationId xmlns:a16="http://schemas.microsoft.com/office/drawing/2014/main" id="{FF815ADB-3A58-41D9-B1B1-AF9E8C619514}"/>
              </a:ext>
            </a:extLst>
          </p:cNvPr>
          <p:cNvSpPr>
            <a:spLocks/>
          </p:cNvSpPr>
          <p:nvPr/>
        </p:nvSpPr>
        <p:spPr bwMode="auto">
          <a:xfrm>
            <a:off x="7995208" y="5581562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59">
            <a:extLst>
              <a:ext uri="{FF2B5EF4-FFF2-40B4-BE49-F238E27FC236}">
                <a16:creationId xmlns:a16="http://schemas.microsoft.com/office/drawing/2014/main" id="{69BEB61E-11AB-453F-A6DB-709B9DD23740}"/>
              </a:ext>
            </a:extLst>
          </p:cNvPr>
          <p:cNvSpPr>
            <a:spLocks/>
          </p:cNvSpPr>
          <p:nvPr/>
        </p:nvSpPr>
        <p:spPr bwMode="auto">
          <a:xfrm>
            <a:off x="11364109" y="284191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59">
            <a:extLst>
              <a:ext uri="{FF2B5EF4-FFF2-40B4-BE49-F238E27FC236}">
                <a16:creationId xmlns:a16="http://schemas.microsoft.com/office/drawing/2014/main" id="{46115569-56A0-4268-9C77-5B27B061A710}"/>
              </a:ext>
            </a:extLst>
          </p:cNvPr>
          <p:cNvSpPr>
            <a:spLocks/>
          </p:cNvSpPr>
          <p:nvPr/>
        </p:nvSpPr>
        <p:spPr bwMode="auto">
          <a:xfrm>
            <a:off x="3278526" y="6108333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59">
            <a:extLst>
              <a:ext uri="{FF2B5EF4-FFF2-40B4-BE49-F238E27FC236}">
                <a16:creationId xmlns:a16="http://schemas.microsoft.com/office/drawing/2014/main" id="{CC8EF041-ED6F-4FAD-BC78-E5CA21508388}"/>
              </a:ext>
            </a:extLst>
          </p:cNvPr>
          <p:cNvSpPr>
            <a:spLocks/>
          </p:cNvSpPr>
          <p:nvPr/>
        </p:nvSpPr>
        <p:spPr bwMode="auto">
          <a:xfrm>
            <a:off x="7108075" y="679734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9" name="Group 25">
            <a:extLst>
              <a:ext uri="{FF2B5EF4-FFF2-40B4-BE49-F238E27FC236}">
                <a16:creationId xmlns:a16="http://schemas.microsoft.com/office/drawing/2014/main" id="{78A48FB4-C677-4144-85AC-6A9AF550D4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3233" y="4322099"/>
            <a:ext cx="1304593" cy="1326269"/>
            <a:chOff x="4985" y="-818"/>
            <a:chExt cx="1264" cy="1285"/>
          </a:xfrm>
          <a:solidFill>
            <a:schemeClr val="bg1"/>
          </a:solidFill>
        </p:grpSpPr>
        <p:sp>
          <p:nvSpPr>
            <p:cNvPr id="90" name="Oval 26">
              <a:extLst>
                <a:ext uri="{FF2B5EF4-FFF2-40B4-BE49-F238E27FC236}">
                  <a16:creationId xmlns:a16="http://schemas.microsoft.com/office/drawing/2014/main" id="{FFBA2EA6-2954-42B1-A2E8-371C21CAE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27">
              <a:extLst>
                <a:ext uri="{FF2B5EF4-FFF2-40B4-BE49-F238E27FC236}">
                  <a16:creationId xmlns:a16="http://schemas.microsoft.com/office/drawing/2014/main" id="{0C8CB60C-304D-4346-B694-AAFB78BDC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28">
              <a:extLst>
                <a:ext uri="{FF2B5EF4-FFF2-40B4-BE49-F238E27FC236}">
                  <a16:creationId xmlns:a16="http://schemas.microsoft.com/office/drawing/2014/main" id="{E86F097E-995B-4520-8528-D09B215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29">
              <a:extLst>
                <a:ext uri="{FF2B5EF4-FFF2-40B4-BE49-F238E27FC236}">
                  <a16:creationId xmlns:a16="http://schemas.microsoft.com/office/drawing/2014/main" id="{207C1DCC-0520-47F5-A97D-313B28609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30">
              <a:extLst>
                <a:ext uri="{FF2B5EF4-FFF2-40B4-BE49-F238E27FC236}">
                  <a16:creationId xmlns:a16="http://schemas.microsoft.com/office/drawing/2014/main" id="{83DF94E1-16B9-4978-A3DF-A70D72454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31">
              <a:extLst>
                <a:ext uri="{FF2B5EF4-FFF2-40B4-BE49-F238E27FC236}">
                  <a16:creationId xmlns:a16="http://schemas.microsoft.com/office/drawing/2014/main" id="{D752CDBC-A0AC-4A42-85E8-F698C0490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32">
              <a:extLst>
                <a:ext uri="{FF2B5EF4-FFF2-40B4-BE49-F238E27FC236}">
                  <a16:creationId xmlns:a16="http://schemas.microsoft.com/office/drawing/2014/main" id="{6B676E6A-D2C4-407C-8EE1-2E7B16A5E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33">
              <a:extLst>
                <a:ext uri="{FF2B5EF4-FFF2-40B4-BE49-F238E27FC236}">
                  <a16:creationId xmlns:a16="http://schemas.microsoft.com/office/drawing/2014/main" id="{A0AA4809-BD19-4482-BD03-2F40786E5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34">
              <a:extLst>
                <a:ext uri="{FF2B5EF4-FFF2-40B4-BE49-F238E27FC236}">
                  <a16:creationId xmlns:a16="http://schemas.microsoft.com/office/drawing/2014/main" id="{E81AAF2C-D8A2-42CD-AF33-4E4253A2F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35">
              <a:extLst>
                <a:ext uri="{FF2B5EF4-FFF2-40B4-BE49-F238E27FC236}">
                  <a16:creationId xmlns:a16="http://schemas.microsoft.com/office/drawing/2014/main" id="{33E8BCDE-857E-4FCC-9017-853168358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36">
              <a:extLst>
                <a:ext uri="{FF2B5EF4-FFF2-40B4-BE49-F238E27FC236}">
                  <a16:creationId xmlns:a16="http://schemas.microsoft.com/office/drawing/2014/main" id="{A95DFE8F-0E44-4E43-BA7D-095745C64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37">
              <a:extLst>
                <a:ext uri="{FF2B5EF4-FFF2-40B4-BE49-F238E27FC236}">
                  <a16:creationId xmlns:a16="http://schemas.microsoft.com/office/drawing/2014/main" id="{B337958C-CF55-424A-978E-4E2F3417E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38">
              <a:extLst>
                <a:ext uri="{FF2B5EF4-FFF2-40B4-BE49-F238E27FC236}">
                  <a16:creationId xmlns:a16="http://schemas.microsoft.com/office/drawing/2014/main" id="{AB8C0801-CDBD-4866-8D79-A6D38F97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39">
              <a:extLst>
                <a:ext uri="{FF2B5EF4-FFF2-40B4-BE49-F238E27FC236}">
                  <a16:creationId xmlns:a16="http://schemas.microsoft.com/office/drawing/2014/main" id="{095D4676-1BB2-4090-BAF6-8FBFB97C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0">
              <a:extLst>
                <a:ext uri="{FF2B5EF4-FFF2-40B4-BE49-F238E27FC236}">
                  <a16:creationId xmlns:a16="http://schemas.microsoft.com/office/drawing/2014/main" id="{B9868678-6AD0-4C93-9A20-1C0F9170B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41">
              <a:extLst>
                <a:ext uri="{FF2B5EF4-FFF2-40B4-BE49-F238E27FC236}">
                  <a16:creationId xmlns:a16="http://schemas.microsoft.com/office/drawing/2014/main" id="{A99992D8-8D72-43F1-BD00-F81AD0FEF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42">
              <a:extLst>
                <a:ext uri="{FF2B5EF4-FFF2-40B4-BE49-F238E27FC236}">
                  <a16:creationId xmlns:a16="http://schemas.microsoft.com/office/drawing/2014/main" id="{13EADE9A-7E74-4E93-880D-B4364082F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43">
              <a:extLst>
                <a:ext uri="{FF2B5EF4-FFF2-40B4-BE49-F238E27FC236}">
                  <a16:creationId xmlns:a16="http://schemas.microsoft.com/office/drawing/2014/main" id="{190D4113-F379-4369-B955-E515A843E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44">
              <a:extLst>
                <a:ext uri="{FF2B5EF4-FFF2-40B4-BE49-F238E27FC236}">
                  <a16:creationId xmlns:a16="http://schemas.microsoft.com/office/drawing/2014/main" id="{0234020F-D8D0-4712-95C8-D0AE0EC3E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Oval 45">
              <a:extLst>
                <a:ext uri="{FF2B5EF4-FFF2-40B4-BE49-F238E27FC236}">
                  <a16:creationId xmlns:a16="http://schemas.microsoft.com/office/drawing/2014/main" id="{1EA6549D-CE00-47BC-AAF0-B5919E0EB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46">
              <a:extLst>
                <a:ext uri="{FF2B5EF4-FFF2-40B4-BE49-F238E27FC236}">
                  <a16:creationId xmlns:a16="http://schemas.microsoft.com/office/drawing/2014/main" id="{7CC87192-0283-4F34-8C8B-D7E55568F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47">
              <a:extLst>
                <a:ext uri="{FF2B5EF4-FFF2-40B4-BE49-F238E27FC236}">
                  <a16:creationId xmlns:a16="http://schemas.microsoft.com/office/drawing/2014/main" id="{86DE2547-DF1E-4186-B8F1-169E0D09F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Oval 48">
              <a:extLst>
                <a:ext uri="{FF2B5EF4-FFF2-40B4-BE49-F238E27FC236}">
                  <a16:creationId xmlns:a16="http://schemas.microsoft.com/office/drawing/2014/main" id="{426EC31D-EEA2-4AB1-B1BE-24E016539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49">
              <a:extLst>
                <a:ext uri="{FF2B5EF4-FFF2-40B4-BE49-F238E27FC236}">
                  <a16:creationId xmlns:a16="http://schemas.microsoft.com/office/drawing/2014/main" id="{793E740C-A6B7-4C85-AD46-DDFA35D2C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50">
              <a:extLst>
                <a:ext uri="{FF2B5EF4-FFF2-40B4-BE49-F238E27FC236}">
                  <a16:creationId xmlns:a16="http://schemas.microsoft.com/office/drawing/2014/main" id="{6A13EF63-D9A9-42C8-9A5B-ADDAA8A6C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3" name="Group 53">
            <a:extLst>
              <a:ext uri="{FF2B5EF4-FFF2-40B4-BE49-F238E27FC236}">
                <a16:creationId xmlns:a16="http://schemas.microsoft.com/office/drawing/2014/main" id="{FAD27784-8F16-4C1B-B279-7B5177FA34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82400" y="4282793"/>
            <a:ext cx="1234476" cy="1238700"/>
            <a:chOff x="2767" y="-581"/>
            <a:chExt cx="877" cy="880"/>
          </a:xfrm>
          <a:solidFill>
            <a:schemeClr val="bg1"/>
          </a:solidFill>
        </p:grpSpPr>
        <p:sp>
          <p:nvSpPr>
            <p:cNvPr id="154" name="Freeform 54">
              <a:extLst>
                <a:ext uri="{FF2B5EF4-FFF2-40B4-BE49-F238E27FC236}">
                  <a16:creationId xmlns:a16="http://schemas.microsoft.com/office/drawing/2014/main" id="{3C86F849-3105-4137-B232-59EB2C6E0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-39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55">
              <a:extLst>
                <a:ext uri="{FF2B5EF4-FFF2-40B4-BE49-F238E27FC236}">
                  <a16:creationId xmlns:a16="http://schemas.microsoft.com/office/drawing/2014/main" id="{E3FDFA6C-3C35-4F9C-8ADE-3A128A896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-156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56">
              <a:extLst>
                <a:ext uri="{FF2B5EF4-FFF2-40B4-BE49-F238E27FC236}">
                  <a16:creationId xmlns:a16="http://schemas.microsoft.com/office/drawing/2014/main" id="{FAAEDF9C-8F55-46D9-9EE8-7A4535F03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57">
              <a:extLst>
                <a:ext uri="{FF2B5EF4-FFF2-40B4-BE49-F238E27FC236}">
                  <a16:creationId xmlns:a16="http://schemas.microsoft.com/office/drawing/2014/main" id="{6E8887FA-170D-41EA-91A7-5552F175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-484"/>
              <a:ext cx="215" cy="215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58">
              <a:extLst>
                <a:ext uri="{FF2B5EF4-FFF2-40B4-BE49-F238E27FC236}">
                  <a16:creationId xmlns:a16="http://schemas.microsoft.com/office/drawing/2014/main" id="{B1F7BAAF-7FE6-412F-89D1-7E1909EB1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-25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59">
              <a:extLst>
                <a:ext uri="{FF2B5EF4-FFF2-40B4-BE49-F238E27FC236}">
                  <a16:creationId xmlns:a16="http://schemas.microsoft.com/office/drawing/2014/main" id="{1C81FE56-99C7-47D0-AE5E-BB3A52E1E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-5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656D6719-7D80-4304-B19F-937114FF1F06}"/>
              </a:ext>
            </a:extLst>
          </p:cNvPr>
          <p:cNvGrpSpPr/>
          <p:nvPr/>
        </p:nvGrpSpPr>
        <p:grpSpPr>
          <a:xfrm>
            <a:off x="2352666" y="1219578"/>
            <a:ext cx="7510256" cy="4993520"/>
            <a:chOff x="2352666" y="1219578"/>
            <a:chExt cx="7510256" cy="4993520"/>
          </a:xfrm>
        </p:grpSpPr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8A7BDD1A-3521-4100-A6E4-BEFB6CB5E9D5}"/>
                </a:ext>
              </a:extLst>
            </p:cNvPr>
            <p:cNvSpPr/>
            <p:nvPr/>
          </p:nvSpPr>
          <p:spPr>
            <a:xfrm>
              <a:off x="3240715" y="4521628"/>
              <a:ext cx="5754618" cy="520002"/>
            </a:xfrm>
            <a:custGeom>
              <a:avLst/>
              <a:gdLst>
                <a:gd name="connsiteX0" fmla="*/ 289705 w 5754618"/>
                <a:gd name="connsiteY0" fmla="*/ 0 h 520002"/>
                <a:gd name="connsiteX1" fmla="*/ 342056 w 5754618"/>
                <a:gd name="connsiteY1" fmla="*/ 0 h 520002"/>
                <a:gd name="connsiteX2" fmla="*/ 342056 w 5754618"/>
                <a:gd name="connsiteY2" fmla="*/ 160153 h 520002"/>
                <a:gd name="connsiteX3" fmla="*/ 5412562 w 5754618"/>
                <a:gd name="connsiteY3" fmla="*/ 160153 h 520002"/>
                <a:gd name="connsiteX4" fmla="*/ 5412562 w 5754618"/>
                <a:gd name="connsiteY4" fmla="*/ 0 h 520002"/>
                <a:gd name="connsiteX5" fmla="*/ 5464913 w 5754618"/>
                <a:gd name="connsiteY5" fmla="*/ 0 h 520002"/>
                <a:gd name="connsiteX6" fmla="*/ 5464913 w 5754618"/>
                <a:gd name="connsiteY6" fmla="*/ 212504 h 520002"/>
                <a:gd name="connsiteX7" fmla="*/ 289705 w 5754618"/>
                <a:gd name="connsiteY7" fmla="*/ 212504 h 520002"/>
                <a:gd name="connsiteX8" fmla="*/ 0 w 5754618"/>
                <a:gd name="connsiteY8" fmla="*/ 0 h 520002"/>
                <a:gd name="connsiteX9" fmla="*/ 156922 w 5754618"/>
                <a:gd name="connsiteY9" fmla="*/ 0 h 520002"/>
                <a:gd name="connsiteX10" fmla="*/ 156922 w 5754618"/>
                <a:gd name="connsiteY10" fmla="*/ 363080 h 520002"/>
                <a:gd name="connsiteX11" fmla="*/ 5597696 w 5754618"/>
                <a:gd name="connsiteY11" fmla="*/ 363080 h 520002"/>
                <a:gd name="connsiteX12" fmla="*/ 5597696 w 5754618"/>
                <a:gd name="connsiteY12" fmla="*/ 0 h 520002"/>
                <a:gd name="connsiteX13" fmla="*/ 5754618 w 5754618"/>
                <a:gd name="connsiteY13" fmla="*/ 0 h 520002"/>
                <a:gd name="connsiteX14" fmla="*/ 5754618 w 5754618"/>
                <a:gd name="connsiteY14" fmla="*/ 520002 h 520002"/>
                <a:gd name="connsiteX15" fmla="*/ 0 w 5754618"/>
                <a:gd name="connsiteY15" fmla="*/ 520002 h 5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4618" h="520002">
                  <a:moveTo>
                    <a:pt x="289705" y="0"/>
                  </a:moveTo>
                  <a:lnTo>
                    <a:pt x="342056" y="0"/>
                  </a:lnTo>
                  <a:lnTo>
                    <a:pt x="342056" y="160153"/>
                  </a:lnTo>
                  <a:lnTo>
                    <a:pt x="5412562" y="160153"/>
                  </a:lnTo>
                  <a:lnTo>
                    <a:pt x="5412562" y="0"/>
                  </a:lnTo>
                  <a:lnTo>
                    <a:pt x="5464913" y="0"/>
                  </a:lnTo>
                  <a:lnTo>
                    <a:pt x="5464913" y="212504"/>
                  </a:lnTo>
                  <a:lnTo>
                    <a:pt x="289705" y="212504"/>
                  </a:lnTo>
                  <a:close/>
                  <a:moveTo>
                    <a:pt x="0" y="0"/>
                  </a:moveTo>
                  <a:lnTo>
                    <a:pt x="156922" y="0"/>
                  </a:lnTo>
                  <a:lnTo>
                    <a:pt x="156922" y="363080"/>
                  </a:lnTo>
                  <a:lnTo>
                    <a:pt x="5597696" y="363080"/>
                  </a:lnTo>
                  <a:lnTo>
                    <a:pt x="5597696" y="0"/>
                  </a:lnTo>
                  <a:lnTo>
                    <a:pt x="5754618" y="0"/>
                  </a:lnTo>
                  <a:lnTo>
                    <a:pt x="5754618" y="520002"/>
                  </a:lnTo>
                  <a:lnTo>
                    <a:pt x="0" y="5200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6877B26-9BD1-469D-A127-0518F012D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52666" y="1219578"/>
              <a:ext cx="7510256" cy="4993520"/>
            </a:xfrm>
            <a:prstGeom prst="rect">
              <a:avLst/>
            </a:prstGeom>
          </p:spPr>
        </p:pic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12529087-E649-475B-A4D2-B2F10DE5E4DA}"/>
                </a:ext>
              </a:extLst>
            </p:cNvPr>
            <p:cNvSpPr/>
            <p:nvPr/>
          </p:nvSpPr>
          <p:spPr>
            <a:xfrm>
              <a:off x="3240715" y="1709011"/>
              <a:ext cx="5754618" cy="2821356"/>
            </a:xfrm>
            <a:custGeom>
              <a:avLst/>
              <a:gdLst>
                <a:gd name="connsiteX0" fmla="*/ 289705 w 5754618"/>
                <a:gd name="connsiteY0" fmla="*/ 307497 h 2821356"/>
                <a:gd name="connsiteX1" fmla="*/ 5464913 w 5754618"/>
                <a:gd name="connsiteY1" fmla="*/ 307497 h 2821356"/>
                <a:gd name="connsiteX2" fmla="*/ 5464913 w 5754618"/>
                <a:gd name="connsiteY2" fmla="*/ 2821356 h 2821356"/>
                <a:gd name="connsiteX3" fmla="*/ 5412562 w 5754618"/>
                <a:gd name="connsiteY3" fmla="*/ 2821356 h 2821356"/>
                <a:gd name="connsiteX4" fmla="*/ 5412562 w 5754618"/>
                <a:gd name="connsiteY4" fmla="*/ 359848 h 2821356"/>
                <a:gd name="connsiteX5" fmla="*/ 342056 w 5754618"/>
                <a:gd name="connsiteY5" fmla="*/ 359848 h 2821356"/>
                <a:gd name="connsiteX6" fmla="*/ 342056 w 5754618"/>
                <a:gd name="connsiteY6" fmla="*/ 2821356 h 2821356"/>
                <a:gd name="connsiteX7" fmla="*/ 289705 w 5754618"/>
                <a:gd name="connsiteY7" fmla="*/ 2821356 h 2821356"/>
                <a:gd name="connsiteX8" fmla="*/ 0 w 5754618"/>
                <a:gd name="connsiteY8" fmla="*/ 0 h 2821356"/>
                <a:gd name="connsiteX9" fmla="*/ 5754618 w 5754618"/>
                <a:gd name="connsiteY9" fmla="*/ 0 h 2821356"/>
                <a:gd name="connsiteX10" fmla="*/ 5754618 w 5754618"/>
                <a:gd name="connsiteY10" fmla="*/ 2821356 h 2821356"/>
                <a:gd name="connsiteX11" fmla="*/ 5597696 w 5754618"/>
                <a:gd name="connsiteY11" fmla="*/ 2821356 h 2821356"/>
                <a:gd name="connsiteX12" fmla="*/ 5597696 w 5754618"/>
                <a:gd name="connsiteY12" fmla="*/ 156922 h 2821356"/>
                <a:gd name="connsiteX13" fmla="*/ 156922 w 5754618"/>
                <a:gd name="connsiteY13" fmla="*/ 156922 h 2821356"/>
                <a:gd name="connsiteX14" fmla="*/ 156922 w 5754618"/>
                <a:gd name="connsiteY14" fmla="*/ 2821356 h 2821356"/>
                <a:gd name="connsiteX15" fmla="*/ 0 w 5754618"/>
                <a:gd name="connsiteY15" fmla="*/ 2821356 h 282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4618" h="2821356">
                  <a:moveTo>
                    <a:pt x="289705" y="307497"/>
                  </a:moveTo>
                  <a:lnTo>
                    <a:pt x="5464913" y="307497"/>
                  </a:lnTo>
                  <a:lnTo>
                    <a:pt x="5464913" y="2821356"/>
                  </a:lnTo>
                  <a:lnTo>
                    <a:pt x="5412562" y="2821356"/>
                  </a:lnTo>
                  <a:lnTo>
                    <a:pt x="5412562" y="359848"/>
                  </a:lnTo>
                  <a:lnTo>
                    <a:pt x="342056" y="359848"/>
                  </a:lnTo>
                  <a:lnTo>
                    <a:pt x="342056" y="2821356"/>
                  </a:lnTo>
                  <a:lnTo>
                    <a:pt x="289705" y="2821356"/>
                  </a:lnTo>
                  <a:close/>
                  <a:moveTo>
                    <a:pt x="0" y="0"/>
                  </a:moveTo>
                  <a:lnTo>
                    <a:pt x="5754618" y="0"/>
                  </a:lnTo>
                  <a:lnTo>
                    <a:pt x="5754618" y="2821356"/>
                  </a:lnTo>
                  <a:lnTo>
                    <a:pt x="5597696" y="2821356"/>
                  </a:lnTo>
                  <a:lnTo>
                    <a:pt x="5597696" y="156922"/>
                  </a:lnTo>
                  <a:lnTo>
                    <a:pt x="156922" y="156922"/>
                  </a:lnTo>
                  <a:lnTo>
                    <a:pt x="156922" y="2821356"/>
                  </a:lnTo>
                  <a:lnTo>
                    <a:pt x="0" y="28213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9" name="Group 25">
            <a:extLst>
              <a:ext uri="{FF2B5EF4-FFF2-40B4-BE49-F238E27FC236}">
                <a16:creationId xmlns:a16="http://schemas.microsoft.com/office/drawing/2014/main" id="{4B539E9B-2D68-4EA6-8B48-15DDF3C8B0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90572" y="5230877"/>
            <a:ext cx="713309" cy="725161"/>
            <a:chOff x="4985" y="-818"/>
            <a:chExt cx="1264" cy="1285"/>
          </a:xfrm>
          <a:solidFill>
            <a:schemeClr val="bg1"/>
          </a:solidFill>
        </p:grpSpPr>
        <p:sp>
          <p:nvSpPr>
            <p:cNvPr id="220" name="Oval 26">
              <a:extLst>
                <a:ext uri="{FF2B5EF4-FFF2-40B4-BE49-F238E27FC236}">
                  <a16:creationId xmlns:a16="http://schemas.microsoft.com/office/drawing/2014/main" id="{A8735990-D290-47C2-A624-A9C74BA0F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Oval 27">
              <a:extLst>
                <a:ext uri="{FF2B5EF4-FFF2-40B4-BE49-F238E27FC236}">
                  <a16:creationId xmlns:a16="http://schemas.microsoft.com/office/drawing/2014/main" id="{40A45679-7138-4855-9147-6B6149A01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Oval 28">
              <a:extLst>
                <a:ext uri="{FF2B5EF4-FFF2-40B4-BE49-F238E27FC236}">
                  <a16:creationId xmlns:a16="http://schemas.microsoft.com/office/drawing/2014/main" id="{941F10A0-3F33-4514-91DA-0D0C2AFBF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Oval 29">
              <a:extLst>
                <a:ext uri="{FF2B5EF4-FFF2-40B4-BE49-F238E27FC236}">
                  <a16:creationId xmlns:a16="http://schemas.microsoft.com/office/drawing/2014/main" id="{CC03E982-1F43-4050-B3E8-41B35E032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Oval 30">
              <a:extLst>
                <a:ext uri="{FF2B5EF4-FFF2-40B4-BE49-F238E27FC236}">
                  <a16:creationId xmlns:a16="http://schemas.microsoft.com/office/drawing/2014/main" id="{A612E8A7-85E8-4350-AA7E-88F47752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Oval 31">
              <a:extLst>
                <a:ext uri="{FF2B5EF4-FFF2-40B4-BE49-F238E27FC236}">
                  <a16:creationId xmlns:a16="http://schemas.microsoft.com/office/drawing/2014/main" id="{DA511D77-0FB3-4EF1-814D-EE8ECA442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Oval 32">
              <a:extLst>
                <a:ext uri="{FF2B5EF4-FFF2-40B4-BE49-F238E27FC236}">
                  <a16:creationId xmlns:a16="http://schemas.microsoft.com/office/drawing/2014/main" id="{2EC520E5-2404-4B7C-9500-72C896F44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Oval 33">
              <a:extLst>
                <a:ext uri="{FF2B5EF4-FFF2-40B4-BE49-F238E27FC236}">
                  <a16:creationId xmlns:a16="http://schemas.microsoft.com/office/drawing/2014/main" id="{2912659F-826E-4BF6-85F5-EBC8D5847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Oval 34">
              <a:extLst>
                <a:ext uri="{FF2B5EF4-FFF2-40B4-BE49-F238E27FC236}">
                  <a16:creationId xmlns:a16="http://schemas.microsoft.com/office/drawing/2014/main" id="{DFC19F68-8585-429B-843A-326503234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Oval 35">
              <a:extLst>
                <a:ext uri="{FF2B5EF4-FFF2-40B4-BE49-F238E27FC236}">
                  <a16:creationId xmlns:a16="http://schemas.microsoft.com/office/drawing/2014/main" id="{2746A227-8760-4E5D-B0B7-3628B0DD8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Oval 36">
              <a:extLst>
                <a:ext uri="{FF2B5EF4-FFF2-40B4-BE49-F238E27FC236}">
                  <a16:creationId xmlns:a16="http://schemas.microsoft.com/office/drawing/2014/main" id="{19AC9182-47B5-4CD4-B5F2-91763042A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Oval 37">
              <a:extLst>
                <a:ext uri="{FF2B5EF4-FFF2-40B4-BE49-F238E27FC236}">
                  <a16:creationId xmlns:a16="http://schemas.microsoft.com/office/drawing/2014/main" id="{B67ACCDB-1AA3-4289-A7F3-E0BC9E4C5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Oval 38">
              <a:extLst>
                <a:ext uri="{FF2B5EF4-FFF2-40B4-BE49-F238E27FC236}">
                  <a16:creationId xmlns:a16="http://schemas.microsoft.com/office/drawing/2014/main" id="{6A1D2488-1C32-4A6B-965C-FC73BC3F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Oval 39">
              <a:extLst>
                <a:ext uri="{FF2B5EF4-FFF2-40B4-BE49-F238E27FC236}">
                  <a16:creationId xmlns:a16="http://schemas.microsoft.com/office/drawing/2014/main" id="{CC9C308F-8AD7-4C3B-A43F-9EAE71E1A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Oval 40">
              <a:extLst>
                <a:ext uri="{FF2B5EF4-FFF2-40B4-BE49-F238E27FC236}">
                  <a16:creationId xmlns:a16="http://schemas.microsoft.com/office/drawing/2014/main" id="{09AA84A4-34B1-413A-A39D-C85E9B109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Oval 41">
              <a:extLst>
                <a:ext uri="{FF2B5EF4-FFF2-40B4-BE49-F238E27FC236}">
                  <a16:creationId xmlns:a16="http://schemas.microsoft.com/office/drawing/2014/main" id="{75B88BE2-C006-4A18-94FF-B8F4F3B08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Oval 42">
              <a:extLst>
                <a:ext uri="{FF2B5EF4-FFF2-40B4-BE49-F238E27FC236}">
                  <a16:creationId xmlns:a16="http://schemas.microsoft.com/office/drawing/2014/main" id="{033E1439-34B2-4F94-9D22-819BA6A7A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Oval 43">
              <a:extLst>
                <a:ext uri="{FF2B5EF4-FFF2-40B4-BE49-F238E27FC236}">
                  <a16:creationId xmlns:a16="http://schemas.microsoft.com/office/drawing/2014/main" id="{7254820F-3621-4F64-BFC5-0DAEA3F5D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Oval 44">
              <a:extLst>
                <a:ext uri="{FF2B5EF4-FFF2-40B4-BE49-F238E27FC236}">
                  <a16:creationId xmlns:a16="http://schemas.microsoft.com/office/drawing/2014/main" id="{15F582BF-E8C4-4005-92AD-2D72F4665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Oval 45">
              <a:extLst>
                <a:ext uri="{FF2B5EF4-FFF2-40B4-BE49-F238E27FC236}">
                  <a16:creationId xmlns:a16="http://schemas.microsoft.com/office/drawing/2014/main" id="{0A2EF3BC-10FF-4390-9562-955AEA7EA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Oval 46">
              <a:extLst>
                <a:ext uri="{FF2B5EF4-FFF2-40B4-BE49-F238E27FC236}">
                  <a16:creationId xmlns:a16="http://schemas.microsoft.com/office/drawing/2014/main" id="{50B91CFE-96AC-4DC4-95FE-2BADB68C5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Oval 47">
              <a:extLst>
                <a:ext uri="{FF2B5EF4-FFF2-40B4-BE49-F238E27FC236}">
                  <a16:creationId xmlns:a16="http://schemas.microsoft.com/office/drawing/2014/main" id="{AECC0324-4560-493C-A6F6-41C00D35A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Oval 48">
              <a:extLst>
                <a:ext uri="{FF2B5EF4-FFF2-40B4-BE49-F238E27FC236}">
                  <a16:creationId xmlns:a16="http://schemas.microsoft.com/office/drawing/2014/main" id="{EAE2FAC9-8998-4DE4-AAF3-1EBCD16E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Oval 49">
              <a:extLst>
                <a:ext uri="{FF2B5EF4-FFF2-40B4-BE49-F238E27FC236}">
                  <a16:creationId xmlns:a16="http://schemas.microsoft.com/office/drawing/2014/main" id="{CD51C8F3-8C70-4718-B08D-FE5F6F658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Oval 50">
              <a:extLst>
                <a:ext uri="{FF2B5EF4-FFF2-40B4-BE49-F238E27FC236}">
                  <a16:creationId xmlns:a16="http://schemas.microsoft.com/office/drawing/2014/main" id="{DC526E6C-9C9B-4A44-822C-9748628B1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0" name="文本框 249">
            <a:extLst>
              <a:ext uri="{FF2B5EF4-FFF2-40B4-BE49-F238E27FC236}">
                <a16:creationId xmlns:a16="http://schemas.microsoft.com/office/drawing/2014/main" id="{4BD314D8-E387-4B9B-827B-7684BF7ECC99}"/>
              </a:ext>
            </a:extLst>
          </p:cNvPr>
          <p:cNvSpPr txBox="1"/>
          <p:nvPr/>
        </p:nvSpPr>
        <p:spPr>
          <a:xfrm>
            <a:off x="3906469" y="2310744"/>
            <a:ext cx="454899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</a:rPr>
              <a:t>商务汇报</a:t>
            </a: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E6BFB7F7-3B9E-4E31-BE87-FEC9F3D120FE}"/>
              </a:ext>
            </a:extLst>
          </p:cNvPr>
          <p:cNvSpPr txBox="1"/>
          <p:nvPr/>
        </p:nvSpPr>
        <p:spPr>
          <a:xfrm>
            <a:off x="4271880" y="3692931"/>
            <a:ext cx="3818176" cy="44454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This template is exclusively designed by Fei </a:t>
            </a:r>
            <a:r>
              <a:rPr lang="en-US" altLang="zh-CN" sz="1050" dirty="0" err="1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er</a:t>
            </a:r>
            <a:r>
              <a:rPr lang="en-US" altLang="zh-CN" sz="1050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 creative and copyrights belong to Bao </a:t>
            </a:r>
            <a:r>
              <a:rPr lang="en-US" altLang="zh-CN" sz="1050" dirty="0" err="1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tu</a:t>
            </a:r>
            <a:r>
              <a:rPr lang="en-US" altLang="zh-CN" sz="1050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 internet</a:t>
            </a:r>
          </a:p>
        </p:txBody>
      </p:sp>
      <p:pic>
        <p:nvPicPr>
          <p:cNvPr id="254" name="Don Ross - Dolphins">
            <a:hlinkClick r:id="" action="ppaction://media"/>
            <a:extLst>
              <a:ext uri="{FF2B5EF4-FFF2-40B4-BE49-F238E27FC236}">
                <a16:creationId xmlns:a16="http://schemas.microsoft.com/office/drawing/2014/main" id="{063DC50B-242D-426B-A477-13C2C9B03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323332" y="-10874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9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4"/>
                </p:tgtEl>
              </p:cMediaNode>
            </p:audio>
          </p:childTnLst>
        </p:cTn>
      </p:par>
    </p:tnLst>
    <p:bldLst>
      <p:bldP spid="168" grpId="0" animBg="1"/>
      <p:bldP spid="169" grpId="0" animBg="1"/>
      <p:bldP spid="170" grpId="0" animBg="1"/>
      <p:bldP spid="171" grpId="0" animBg="1"/>
      <p:bldP spid="172" grpId="0" animBg="1"/>
      <p:bldP spid="250" grpId="0"/>
      <p:bldP spid="2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2B57D232-8145-41A6-A937-D85F0AEA5E43}"/>
              </a:ext>
            </a:extLst>
          </p:cNvPr>
          <p:cNvGrpSpPr/>
          <p:nvPr/>
        </p:nvGrpSpPr>
        <p:grpSpPr>
          <a:xfrm>
            <a:off x="6447316" y="4560833"/>
            <a:ext cx="1520259" cy="1520259"/>
            <a:chOff x="6447316" y="4560833"/>
            <a:chExt cx="1520259" cy="1520259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794E5FC1-D2C6-47CB-98B9-C4C7BFF89AC0}"/>
                </a:ext>
              </a:extLst>
            </p:cNvPr>
            <p:cNvSpPr/>
            <p:nvPr/>
          </p:nvSpPr>
          <p:spPr>
            <a:xfrm>
              <a:off x="6447316" y="4560833"/>
              <a:ext cx="1520259" cy="1520259"/>
            </a:xfrm>
            <a:prstGeom prst="ellipse">
              <a:avLst/>
            </a:pr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椭圆 107">
              <a:extLst>
                <a:ext uri="{FF2B5EF4-FFF2-40B4-BE49-F238E27FC236}">
                  <a16:creationId xmlns:a16="http://schemas.microsoft.com/office/drawing/2014/main" id="{211863A6-FC0D-4A7C-B5CB-18DACCC2EA32}"/>
                </a:ext>
              </a:extLst>
            </p:cNvPr>
            <p:cNvSpPr/>
            <p:nvPr/>
          </p:nvSpPr>
          <p:spPr>
            <a:xfrm>
              <a:off x="7012692" y="4897064"/>
              <a:ext cx="389506" cy="388878"/>
            </a:xfrm>
            <a:custGeom>
              <a:avLst/>
              <a:gdLst>
                <a:gd name="connsiteX0" fmla="*/ 536383 w 609459"/>
                <a:gd name="connsiteY0" fmla="*/ 348091 h 608477"/>
                <a:gd name="connsiteX1" fmla="*/ 570534 w 609459"/>
                <a:gd name="connsiteY1" fmla="*/ 382183 h 608477"/>
                <a:gd name="connsiteX2" fmla="*/ 570534 w 609459"/>
                <a:gd name="connsiteY2" fmla="*/ 569688 h 608477"/>
                <a:gd name="connsiteX3" fmla="*/ 476686 w 609459"/>
                <a:gd name="connsiteY3" fmla="*/ 608477 h 608477"/>
                <a:gd name="connsiteX4" fmla="*/ 382703 w 609459"/>
                <a:gd name="connsiteY4" fmla="*/ 569688 h 608477"/>
                <a:gd name="connsiteX5" fmla="*/ 231712 w 609459"/>
                <a:gd name="connsiteY5" fmla="*/ 418959 h 608477"/>
                <a:gd name="connsiteX6" fmla="*/ 294233 w 609459"/>
                <a:gd name="connsiteY6" fmla="*/ 356413 h 608477"/>
                <a:gd name="connsiteX7" fmla="*/ 445358 w 609459"/>
                <a:gd name="connsiteY7" fmla="*/ 507276 h 608477"/>
                <a:gd name="connsiteX8" fmla="*/ 508013 w 609459"/>
                <a:gd name="connsiteY8" fmla="*/ 507276 h 608477"/>
                <a:gd name="connsiteX9" fmla="*/ 508013 w 609459"/>
                <a:gd name="connsiteY9" fmla="*/ 444729 h 608477"/>
                <a:gd name="connsiteX10" fmla="*/ 473728 w 609459"/>
                <a:gd name="connsiteY10" fmla="*/ 410638 h 608477"/>
                <a:gd name="connsiteX11" fmla="*/ 189939 w 609459"/>
                <a:gd name="connsiteY11" fmla="*/ 231446 h 608477"/>
                <a:gd name="connsiteX12" fmla="*/ 252456 w 609459"/>
                <a:gd name="connsiteY12" fmla="*/ 293860 h 608477"/>
                <a:gd name="connsiteX13" fmla="*/ 101475 w 609459"/>
                <a:gd name="connsiteY13" fmla="*/ 444726 h 608477"/>
                <a:gd name="connsiteX14" fmla="*/ 101475 w 609459"/>
                <a:gd name="connsiteY14" fmla="*/ 507273 h 608477"/>
                <a:gd name="connsiteX15" fmla="*/ 163991 w 609459"/>
                <a:gd name="connsiteY15" fmla="*/ 507273 h 608477"/>
                <a:gd name="connsiteX16" fmla="*/ 198275 w 609459"/>
                <a:gd name="connsiteY16" fmla="*/ 473047 h 608477"/>
                <a:gd name="connsiteX17" fmla="*/ 260926 w 609459"/>
                <a:gd name="connsiteY17" fmla="*/ 535594 h 608477"/>
                <a:gd name="connsiteX18" fmla="*/ 226643 w 609459"/>
                <a:gd name="connsiteY18" fmla="*/ 569687 h 608477"/>
                <a:gd name="connsiteX19" fmla="*/ 132666 w 609459"/>
                <a:gd name="connsiteY19" fmla="*/ 608477 h 608477"/>
                <a:gd name="connsiteX20" fmla="*/ 38823 w 609459"/>
                <a:gd name="connsiteY20" fmla="*/ 569687 h 608477"/>
                <a:gd name="connsiteX21" fmla="*/ 38823 w 609459"/>
                <a:gd name="connsiteY21" fmla="*/ 382178 h 608477"/>
                <a:gd name="connsiteX22" fmla="*/ 132716 w 609459"/>
                <a:gd name="connsiteY22" fmla="*/ 1 h 608477"/>
                <a:gd name="connsiteX23" fmla="*/ 226614 w 609459"/>
                <a:gd name="connsiteY23" fmla="*/ 38771 h 608477"/>
                <a:gd name="connsiteX24" fmla="*/ 377712 w 609459"/>
                <a:gd name="connsiteY24" fmla="*/ 189688 h 608477"/>
                <a:gd name="connsiteX25" fmla="*/ 315068 w 609459"/>
                <a:gd name="connsiteY25" fmla="*/ 252124 h 608477"/>
                <a:gd name="connsiteX26" fmla="*/ 163970 w 609459"/>
                <a:gd name="connsiteY26" fmla="*/ 101340 h 608477"/>
                <a:gd name="connsiteX27" fmla="*/ 101461 w 609459"/>
                <a:gd name="connsiteY27" fmla="*/ 101340 h 608477"/>
                <a:gd name="connsiteX28" fmla="*/ 101461 w 609459"/>
                <a:gd name="connsiteY28" fmla="*/ 163775 h 608477"/>
                <a:gd name="connsiteX29" fmla="*/ 135606 w 609459"/>
                <a:gd name="connsiteY29" fmla="*/ 198013 h 608477"/>
                <a:gd name="connsiteX30" fmla="*/ 72962 w 609459"/>
                <a:gd name="connsiteY30" fmla="*/ 260448 h 608477"/>
                <a:gd name="connsiteX31" fmla="*/ 38817 w 609459"/>
                <a:gd name="connsiteY31" fmla="*/ 226344 h 608477"/>
                <a:gd name="connsiteX32" fmla="*/ 38817 w 609459"/>
                <a:gd name="connsiteY32" fmla="*/ 38771 h 608477"/>
                <a:gd name="connsiteX33" fmla="*/ 132716 w 609459"/>
                <a:gd name="connsiteY33" fmla="*/ 1 h 608477"/>
                <a:gd name="connsiteX34" fmla="*/ 476678 w 609459"/>
                <a:gd name="connsiteY34" fmla="*/ 0 h 608477"/>
                <a:gd name="connsiteX35" fmla="*/ 570537 w 609459"/>
                <a:gd name="connsiteY35" fmla="*/ 38767 h 608477"/>
                <a:gd name="connsiteX36" fmla="*/ 570537 w 609459"/>
                <a:gd name="connsiteY36" fmla="*/ 226327 h 608477"/>
                <a:gd name="connsiteX37" fmla="*/ 419556 w 609459"/>
                <a:gd name="connsiteY37" fmla="*/ 377234 h 608477"/>
                <a:gd name="connsiteX38" fmla="*/ 356905 w 609459"/>
                <a:gd name="connsiteY38" fmla="*/ 314670 h 608477"/>
                <a:gd name="connsiteX39" fmla="*/ 508021 w 609459"/>
                <a:gd name="connsiteY39" fmla="*/ 163762 h 608477"/>
                <a:gd name="connsiteX40" fmla="*/ 508021 w 609459"/>
                <a:gd name="connsiteY40" fmla="*/ 101332 h 608477"/>
                <a:gd name="connsiteX41" fmla="*/ 445369 w 609459"/>
                <a:gd name="connsiteY41" fmla="*/ 101332 h 608477"/>
                <a:gd name="connsiteX42" fmla="*/ 411220 w 609459"/>
                <a:gd name="connsiteY42" fmla="*/ 135434 h 608477"/>
                <a:gd name="connsiteX43" fmla="*/ 348569 w 609459"/>
                <a:gd name="connsiteY43" fmla="*/ 72869 h 608477"/>
                <a:gd name="connsiteX44" fmla="*/ 382718 w 609459"/>
                <a:gd name="connsiteY44" fmla="*/ 38767 h 608477"/>
                <a:gd name="connsiteX45" fmla="*/ 476678 w 609459"/>
                <a:gd name="connsiteY45" fmla="*/ 0 h 6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09459" h="608477">
                  <a:moveTo>
                    <a:pt x="536383" y="348091"/>
                  </a:moveTo>
                  <a:lnTo>
                    <a:pt x="570534" y="382183"/>
                  </a:lnTo>
                  <a:cubicBezTo>
                    <a:pt x="622433" y="433992"/>
                    <a:pt x="622433" y="518013"/>
                    <a:pt x="570534" y="569688"/>
                  </a:cubicBezTo>
                  <a:cubicBezTo>
                    <a:pt x="544719" y="595592"/>
                    <a:pt x="510702" y="608477"/>
                    <a:pt x="476686" y="608477"/>
                  </a:cubicBezTo>
                  <a:cubicBezTo>
                    <a:pt x="442669" y="608477"/>
                    <a:pt x="408652" y="595592"/>
                    <a:pt x="382703" y="569688"/>
                  </a:cubicBezTo>
                  <a:lnTo>
                    <a:pt x="231712" y="418959"/>
                  </a:lnTo>
                  <a:lnTo>
                    <a:pt x="294233" y="356413"/>
                  </a:lnTo>
                  <a:lnTo>
                    <a:pt x="445358" y="507276"/>
                  </a:lnTo>
                  <a:cubicBezTo>
                    <a:pt x="462568" y="524456"/>
                    <a:pt x="490669" y="524456"/>
                    <a:pt x="508013" y="507276"/>
                  </a:cubicBezTo>
                  <a:cubicBezTo>
                    <a:pt x="525223" y="489961"/>
                    <a:pt x="525223" y="462044"/>
                    <a:pt x="508013" y="444729"/>
                  </a:cubicBezTo>
                  <a:lnTo>
                    <a:pt x="473728" y="410638"/>
                  </a:lnTo>
                  <a:close/>
                  <a:moveTo>
                    <a:pt x="189939" y="231446"/>
                  </a:moveTo>
                  <a:lnTo>
                    <a:pt x="252456" y="293860"/>
                  </a:lnTo>
                  <a:lnTo>
                    <a:pt x="101475" y="444726"/>
                  </a:lnTo>
                  <a:cubicBezTo>
                    <a:pt x="84131" y="461906"/>
                    <a:pt x="84131" y="489959"/>
                    <a:pt x="101475" y="507273"/>
                  </a:cubicBezTo>
                  <a:cubicBezTo>
                    <a:pt x="118683" y="524454"/>
                    <a:pt x="146782" y="524454"/>
                    <a:pt x="163991" y="507273"/>
                  </a:cubicBezTo>
                  <a:lnTo>
                    <a:pt x="198275" y="473047"/>
                  </a:lnTo>
                  <a:lnTo>
                    <a:pt x="260926" y="535594"/>
                  </a:lnTo>
                  <a:lnTo>
                    <a:pt x="226643" y="569687"/>
                  </a:lnTo>
                  <a:cubicBezTo>
                    <a:pt x="200695" y="595592"/>
                    <a:pt x="166680" y="608477"/>
                    <a:pt x="132666" y="608477"/>
                  </a:cubicBezTo>
                  <a:cubicBezTo>
                    <a:pt x="98651" y="608477"/>
                    <a:pt x="64637" y="595592"/>
                    <a:pt x="38823" y="569687"/>
                  </a:cubicBezTo>
                  <a:cubicBezTo>
                    <a:pt x="-12938" y="518011"/>
                    <a:pt x="-12938" y="433988"/>
                    <a:pt x="38823" y="382178"/>
                  </a:cubicBezTo>
                  <a:close/>
                  <a:moveTo>
                    <a:pt x="132716" y="1"/>
                  </a:moveTo>
                  <a:cubicBezTo>
                    <a:pt x="166726" y="1"/>
                    <a:pt x="200737" y="12924"/>
                    <a:pt x="226614" y="38771"/>
                  </a:cubicBezTo>
                  <a:lnTo>
                    <a:pt x="377712" y="189688"/>
                  </a:lnTo>
                  <a:lnTo>
                    <a:pt x="315068" y="252124"/>
                  </a:lnTo>
                  <a:lnTo>
                    <a:pt x="163970" y="101340"/>
                  </a:lnTo>
                  <a:cubicBezTo>
                    <a:pt x="146763" y="84019"/>
                    <a:pt x="118668" y="84019"/>
                    <a:pt x="101461" y="101340"/>
                  </a:cubicBezTo>
                  <a:cubicBezTo>
                    <a:pt x="84120" y="118526"/>
                    <a:pt x="84120" y="146588"/>
                    <a:pt x="101461" y="163775"/>
                  </a:cubicBezTo>
                  <a:lnTo>
                    <a:pt x="135606" y="198013"/>
                  </a:lnTo>
                  <a:lnTo>
                    <a:pt x="72962" y="260448"/>
                  </a:lnTo>
                  <a:lnTo>
                    <a:pt x="38817" y="226344"/>
                  </a:lnTo>
                  <a:cubicBezTo>
                    <a:pt x="-12938" y="174650"/>
                    <a:pt x="-12938" y="90464"/>
                    <a:pt x="38817" y="38771"/>
                  </a:cubicBezTo>
                  <a:cubicBezTo>
                    <a:pt x="64695" y="12924"/>
                    <a:pt x="98705" y="1"/>
                    <a:pt x="132716" y="1"/>
                  </a:cubicBezTo>
                  <a:close/>
                  <a:moveTo>
                    <a:pt x="476678" y="0"/>
                  </a:moveTo>
                  <a:cubicBezTo>
                    <a:pt x="510676" y="0"/>
                    <a:pt x="544657" y="12923"/>
                    <a:pt x="570537" y="38767"/>
                  </a:cubicBezTo>
                  <a:cubicBezTo>
                    <a:pt x="622433" y="90457"/>
                    <a:pt x="622433" y="174637"/>
                    <a:pt x="570537" y="226327"/>
                  </a:cubicBezTo>
                  <a:lnTo>
                    <a:pt x="419556" y="377234"/>
                  </a:lnTo>
                  <a:lnTo>
                    <a:pt x="356905" y="314670"/>
                  </a:lnTo>
                  <a:lnTo>
                    <a:pt x="508021" y="163762"/>
                  </a:lnTo>
                  <a:cubicBezTo>
                    <a:pt x="525229" y="146577"/>
                    <a:pt x="525229" y="118517"/>
                    <a:pt x="508021" y="101332"/>
                  </a:cubicBezTo>
                  <a:cubicBezTo>
                    <a:pt x="490677" y="84013"/>
                    <a:pt x="462578" y="84013"/>
                    <a:pt x="445369" y="101332"/>
                  </a:cubicBezTo>
                  <a:lnTo>
                    <a:pt x="411220" y="135434"/>
                  </a:lnTo>
                  <a:lnTo>
                    <a:pt x="348569" y="72869"/>
                  </a:lnTo>
                  <a:lnTo>
                    <a:pt x="382718" y="38767"/>
                  </a:lnTo>
                  <a:cubicBezTo>
                    <a:pt x="408666" y="12923"/>
                    <a:pt x="442681" y="0"/>
                    <a:pt x="4766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0" name="文本框 7">
              <a:extLst>
                <a:ext uri="{FF2B5EF4-FFF2-40B4-BE49-F238E27FC236}">
                  <a16:creationId xmlns:a16="http://schemas.microsoft.com/office/drawing/2014/main" id="{E588BFB1-60DF-44F5-8DBD-12A9DA8BD4E9}"/>
                </a:ext>
              </a:extLst>
            </p:cNvPr>
            <p:cNvSpPr txBox="1"/>
            <p:nvPr/>
          </p:nvSpPr>
          <p:spPr bwMode="auto">
            <a:xfrm>
              <a:off x="6604617" y="5410527"/>
              <a:ext cx="1218328" cy="33843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</a:rPr>
                <a:t>文字输入</a:t>
              </a: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845690A-D9AA-44AF-85FB-AA88DF45492E}"/>
              </a:ext>
            </a:extLst>
          </p:cNvPr>
          <p:cNvGrpSpPr/>
          <p:nvPr/>
        </p:nvGrpSpPr>
        <p:grpSpPr>
          <a:xfrm>
            <a:off x="8330196" y="1628184"/>
            <a:ext cx="2680705" cy="985125"/>
            <a:chOff x="8330196" y="1628184"/>
            <a:chExt cx="2680705" cy="985125"/>
          </a:xfrm>
        </p:grpSpPr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647610C8-3902-40B5-A043-0155DF8CC03C}"/>
                </a:ext>
              </a:extLst>
            </p:cNvPr>
            <p:cNvCxnSpPr/>
            <p:nvPr/>
          </p:nvCxnSpPr>
          <p:spPr>
            <a:xfrm>
              <a:off x="9066000" y="2013504"/>
              <a:ext cx="1538500" cy="0"/>
            </a:xfrm>
            <a:prstGeom prst="line">
              <a:avLst/>
            </a:prstGeom>
            <a:ln w="19050">
              <a:solidFill>
                <a:srgbClr val="CAC8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601FF202-8364-4766-AF75-1CD1ABA264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932" y="2005485"/>
              <a:ext cx="509899" cy="367602"/>
            </a:xfrm>
            <a:prstGeom prst="line">
              <a:avLst/>
            </a:prstGeom>
            <a:ln w="19050">
              <a:solidFill>
                <a:srgbClr val="CAC8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D1B0F5ED-93BD-4633-B38F-5DE0E8DCA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0196" y="2319926"/>
              <a:ext cx="333283" cy="293383"/>
            </a:xfrm>
            <a:custGeom>
              <a:avLst/>
              <a:gdLst>
                <a:gd name="T0" fmla="*/ 14 w 110"/>
                <a:gd name="T1" fmla="*/ 0 h 97"/>
                <a:gd name="T2" fmla="*/ 2 w 110"/>
                <a:gd name="T3" fmla="*/ 45 h 97"/>
                <a:gd name="T4" fmla="*/ 25 w 110"/>
                <a:gd name="T5" fmla="*/ 85 h 97"/>
                <a:gd name="T6" fmla="*/ 62 w 110"/>
                <a:gd name="T7" fmla="*/ 97 h 97"/>
                <a:gd name="T8" fmla="*/ 110 w 110"/>
                <a:gd name="T9" fmla="*/ 73 h 97"/>
                <a:gd name="T10" fmla="*/ 106 w 110"/>
                <a:gd name="T11" fmla="*/ 70 h 97"/>
                <a:gd name="T12" fmla="*/ 62 w 110"/>
                <a:gd name="T13" fmla="*/ 92 h 97"/>
                <a:gd name="T14" fmla="*/ 28 w 110"/>
                <a:gd name="T15" fmla="*/ 81 h 97"/>
                <a:gd name="T16" fmla="*/ 7 w 110"/>
                <a:gd name="T17" fmla="*/ 44 h 97"/>
                <a:gd name="T18" fmla="*/ 18 w 110"/>
                <a:gd name="T19" fmla="*/ 3 h 97"/>
                <a:gd name="T20" fmla="*/ 14 w 110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7">
                  <a:moveTo>
                    <a:pt x="14" y="0"/>
                  </a:moveTo>
                  <a:cubicBezTo>
                    <a:pt x="4" y="13"/>
                    <a:pt x="0" y="29"/>
                    <a:pt x="2" y="45"/>
                  </a:cubicBezTo>
                  <a:cubicBezTo>
                    <a:pt x="4" y="61"/>
                    <a:pt x="12" y="75"/>
                    <a:pt x="25" y="85"/>
                  </a:cubicBezTo>
                  <a:cubicBezTo>
                    <a:pt x="36" y="93"/>
                    <a:pt x="49" y="97"/>
                    <a:pt x="62" y="97"/>
                  </a:cubicBezTo>
                  <a:cubicBezTo>
                    <a:pt x="80" y="97"/>
                    <a:pt x="98" y="89"/>
                    <a:pt x="110" y="73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95" y="85"/>
                    <a:pt x="79" y="92"/>
                    <a:pt x="62" y="92"/>
                  </a:cubicBezTo>
                  <a:cubicBezTo>
                    <a:pt x="50" y="92"/>
                    <a:pt x="38" y="89"/>
                    <a:pt x="28" y="81"/>
                  </a:cubicBezTo>
                  <a:cubicBezTo>
                    <a:pt x="17" y="72"/>
                    <a:pt x="9" y="59"/>
                    <a:pt x="7" y="44"/>
                  </a:cubicBezTo>
                  <a:cubicBezTo>
                    <a:pt x="5" y="30"/>
                    <a:pt x="9" y="15"/>
                    <a:pt x="18" y="3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AC8C7"/>
            </a:solidFill>
            <a:ln>
              <a:solidFill>
                <a:srgbClr val="CAC8C7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8D821FC8-4CC4-4A8B-AB19-A136D7421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964" y="2297629"/>
              <a:ext cx="279300" cy="276953"/>
            </a:xfrm>
            <a:custGeom>
              <a:avLst/>
              <a:gdLst>
                <a:gd name="T0" fmla="*/ 78 w 92"/>
                <a:gd name="T1" fmla="*/ 70 h 91"/>
                <a:gd name="T2" fmla="*/ 70 w 92"/>
                <a:gd name="T3" fmla="*/ 13 h 91"/>
                <a:gd name="T4" fmla="*/ 14 w 92"/>
                <a:gd name="T5" fmla="*/ 21 h 91"/>
                <a:gd name="T6" fmla="*/ 21 w 92"/>
                <a:gd name="T7" fmla="*/ 77 h 91"/>
                <a:gd name="T8" fmla="*/ 78 w 92"/>
                <a:gd name="T9" fmla="*/ 7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78" y="70"/>
                  </a:moveTo>
                  <a:cubicBezTo>
                    <a:pt x="92" y="52"/>
                    <a:pt x="88" y="26"/>
                    <a:pt x="70" y="13"/>
                  </a:cubicBezTo>
                  <a:cubicBezTo>
                    <a:pt x="52" y="0"/>
                    <a:pt x="27" y="3"/>
                    <a:pt x="14" y="21"/>
                  </a:cubicBezTo>
                  <a:cubicBezTo>
                    <a:pt x="0" y="39"/>
                    <a:pt x="4" y="64"/>
                    <a:pt x="21" y="77"/>
                  </a:cubicBezTo>
                  <a:cubicBezTo>
                    <a:pt x="39" y="91"/>
                    <a:pt x="65" y="87"/>
                    <a:pt x="78" y="70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9" name="组合 17">
              <a:extLst>
                <a:ext uri="{FF2B5EF4-FFF2-40B4-BE49-F238E27FC236}">
                  <a16:creationId xmlns:a16="http://schemas.microsoft.com/office/drawing/2014/main" id="{C573AC08-AB22-4277-9781-3D1B9BBBE4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1643" y="1628184"/>
              <a:ext cx="1989258" cy="978661"/>
              <a:chOff x="7376008" y="1542823"/>
              <a:chExt cx="2857701" cy="979004"/>
            </a:xfrm>
          </p:grpSpPr>
          <p:sp>
            <p:nvSpPr>
              <p:cNvPr id="110" name="文本框 6">
                <a:extLst>
                  <a:ext uri="{FF2B5EF4-FFF2-40B4-BE49-F238E27FC236}">
                    <a16:creationId xmlns:a16="http://schemas.microsoft.com/office/drawing/2014/main" id="{A7DB0415-D9C7-4F0E-B814-5504E0AB8766}"/>
                  </a:ext>
                </a:extLst>
              </p:cNvPr>
              <p:cNvSpPr txBox="1"/>
              <p:nvPr/>
            </p:nvSpPr>
            <p:spPr>
              <a:xfrm>
                <a:off x="7376008" y="1965839"/>
                <a:ext cx="2857701" cy="555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internet</a:t>
                </a:r>
              </a:p>
            </p:txBody>
          </p:sp>
          <p:sp>
            <p:nvSpPr>
              <p:cNvPr id="111" name="文本框 7">
                <a:extLst>
                  <a:ext uri="{FF2B5EF4-FFF2-40B4-BE49-F238E27FC236}">
                    <a16:creationId xmlns:a16="http://schemas.microsoft.com/office/drawing/2014/main" id="{96866D68-9251-4628-BCE0-275A5D1CDA53}"/>
                  </a:ext>
                </a:extLst>
              </p:cNvPr>
              <p:cNvSpPr txBox="1"/>
              <p:nvPr/>
            </p:nvSpPr>
            <p:spPr>
              <a:xfrm>
                <a:off x="7376008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/>
                  <a:t>文字输入</a:t>
                </a:r>
              </a:p>
            </p:txBody>
          </p:sp>
        </p:grp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89D7B150-5F4C-41CE-9E71-6E36A953FE1F}"/>
              </a:ext>
            </a:extLst>
          </p:cNvPr>
          <p:cNvGrpSpPr/>
          <p:nvPr/>
        </p:nvGrpSpPr>
        <p:grpSpPr>
          <a:xfrm>
            <a:off x="7845528" y="3829568"/>
            <a:ext cx="2719194" cy="1004061"/>
            <a:chOff x="7845528" y="3829568"/>
            <a:chExt cx="2719194" cy="1004061"/>
          </a:xfrm>
        </p:grpSpPr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AC92BBDF-FA0B-4BD7-A101-FD1263A44738}"/>
                </a:ext>
              </a:extLst>
            </p:cNvPr>
            <p:cNvCxnSpPr/>
            <p:nvPr/>
          </p:nvCxnSpPr>
          <p:spPr>
            <a:xfrm>
              <a:off x="8572152" y="4226408"/>
              <a:ext cx="1538500" cy="0"/>
            </a:xfrm>
            <a:prstGeom prst="line">
              <a:avLst/>
            </a:prstGeom>
            <a:ln w="19050">
              <a:solidFill>
                <a:srgbClr val="CAC8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0A62B009-D2F0-4E3E-BA39-2840E0FAF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5565" y="4231960"/>
              <a:ext cx="509899" cy="367602"/>
            </a:xfrm>
            <a:prstGeom prst="line">
              <a:avLst/>
            </a:prstGeom>
            <a:ln w="19050">
              <a:solidFill>
                <a:srgbClr val="CAC8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5">
              <a:extLst>
                <a:ext uri="{FF2B5EF4-FFF2-40B4-BE49-F238E27FC236}">
                  <a16:creationId xmlns:a16="http://schemas.microsoft.com/office/drawing/2014/main" id="{29705DB0-F4D9-4217-8A7D-441582776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528" y="4539073"/>
              <a:ext cx="336803" cy="294556"/>
            </a:xfrm>
            <a:custGeom>
              <a:avLst/>
              <a:gdLst>
                <a:gd name="T0" fmla="*/ 14 w 111"/>
                <a:gd name="T1" fmla="*/ 0 h 97"/>
                <a:gd name="T2" fmla="*/ 2 w 111"/>
                <a:gd name="T3" fmla="*/ 45 h 97"/>
                <a:gd name="T4" fmla="*/ 26 w 111"/>
                <a:gd name="T5" fmla="*/ 85 h 97"/>
                <a:gd name="T6" fmla="*/ 62 w 111"/>
                <a:gd name="T7" fmla="*/ 97 h 97"/>
                <a:gd name="T8" fmla="*/ 111 w 111"/>
                <a:gd name="T9" fmla="*/ 73 h 97"/>
                <a:gd name="T10" fmla="*/ 107 w 111"/>
                <a:gd name="T11" fmla="*/ 70 h 97"/>
                <a:gd name="T12" fmla="*/ 62 w 111"/>
                <a:gd name="T13" fmla="*/ 92 h 97"/>
                <a:gd name="T14" fmla="*/ 29 w 111"/>
                <a:gd name="T15" fmla="*/ 80 h 97"/>
                <a:gd name="T16" fmla="*/ 8 w 111"/>
                <a:gd name="T17" fmla="*/ 44 h 97"/>
                <a:gd name="T18" fmla="*/ 18 w 111"/>
                <a:gd name="T19" fmla="*/ 3 h 97"/>
                <a:gd name="T20" fmla="*/ 14 w 111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97">
                  <a:moveTo>
                    <a:pt x="14" y="0"/>
                  </a:moveTo>
                  <a:cubicBezTo>
                    <a:pt x="4" y="13"/>
                    <a:pt x="0" y="28"/>
                    <a:pt x="2" y="45"/>
                  </a:cubicBezTo>
                  <a:cubicBezTo>
                    <a:pt x="5" y="61"/>
                    <a:pt x="13" y="75"/>
                    <a:pt x="26" y="85"/>
                  </a:cubicBezTo>
                  <a:cubicBezTo>
                    <a:pt x="37" y="93"/>
                    <a:pt x="50" y="97"/>
                    <a:pt x="62" y="97"/>
                  </a:cubicBezTo>
                  <a:cubicBezTo>
                    <a:pt x="81" y="97"/>
                    <a:pt x="99" y="89"/>
                    <a:pt x="111" y="73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96" y="84"/>
                    <a:pt x="79" y="92"/>
                    <a:pt x="62" y="92"/>
                  </a:cubicBezTo>
                  <a:cubicBezTo>
                    <a:pt x="51" y="92"/>
                    <a:pt x="39" y="88"/>
                    <a:pt x="29" y="80"/>
                  </a:cubicBezTo>
                  <a:cubicBezTo>
                    <a:pt x="17" y="72"/>
                    <a:pt x="10" y="59"/>
                    <a:pt x="8" y="44"/>
                  </a:cubicBezTo>
                  <a:cubicBezTo>
                    <a:pt x="6" y="29"/>
                    <a:pt x="9" y="15"/>
                    <a:pt x="18" y="3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AC8C7"/>
            </a:solidFill>
            <a:ln>
              <a:solidFill>
                <a:srgbClr val="CAC8C7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6">
              <a:extLst>
                <a:ext uri="{FF2B5EF4-FFF2-40B4-BE49-F238E27FC236}">
                  <a16:creationId xmlns:a16="http://schemas.microsoft.com/office/drawing/2014/main" id="{F042BACB-D861-4032-B62D-CF4C6EF3D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816" y="4529685"/>
              <a:ext cx="268739" cy="246442"/>
            </a:xfrm>
            <a:custGeom>
              <a:avLst/>
              <a:gdLst>
                <a:gd name="T0" fmla="*/ 45 w 89"/>
                <a:gd name="T1" fmla="*/ 0 h 81"/>
                <a:gd name="T2" fmla="*/ 13 w 89"/>
                <a:gd name="T3" fmla="*/ 16 h 81"/>
                <a:gd name="T4" fmla="*/ 21 w 89"/>
                <a:gd name="T5" fmla="*/ 73 h 81"/>
                <a:gd name="T6" fmla="*/ 45 w 89"/>
                <a:gd name="T7" fmla="*/ 81 h 81"/>
                <a:gd name="T8" fmla="*/ 78 w 89"/>
                <a:gd name="T9" fmla="*/ 65 h 81"/>
                <a:gd name="T10" fmla="*/ 78 w 89"/>
                <a:gd name="T11" fmla="*/ 17 h 81"/>
                <a:gd name="T12" fmla="*/ 78 w 89"/>
                <a:gd name="T13" fmla="*/ 17 h 81"/>
                <a:gd name="T14" fmla="*/ 76 w 89"/>
                <a:gd name="T15" fmla="*/ 15 h 81"/>
                <a:gd name="T16" fmla="*/ 76 w 89"/>
                <a:gd name="T17" fmla="*/ 15 h 81"/>
                <a:gd name="T18" fmla="*/ 70 w 89"/>
                <a:gd name="T19" fmla="*/ 8 h 81"/>
                <a:gd name="T20" fmla="*/ 45 w 8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1">
                  <a:moveTo>
                    <a:pt x="45" y="0"/>
                  </a:moveTo>
                  <a:cubicBezTo>
                    <a:pt x="33" y="0"/>
                    <a:pt x="21" y="6"/>
                    <a:pt x="13" y="16"/>
                  </a:cubicBezTo>
                  <a:cubicBezTo>
                    <a:pt x="0" y="34"/>
                    <a:pt x="3" y="59"/>
                    <a:pt x="21" y="73"/>
                  </a:cubicBezTo>
                  <a:cubicBezTo>
                    <a:pt x="28" y="78"/>
                    <a:pt x="37" y="81"/>
                    <a:pt x="45" y="81"/>
                  </a:cubicBezTo>
                  <a:cubicBezTo>
                    <a:pt x="58" y="81"/>
                    <a:pt x="70" y="76"/>
                    <a:pt x="78" y="65"/>
                  </a:cubicBezTo>
                  <a:cubicBezTo>
                    <a:pt x="89" y="51"/>
                    <a:pt x="88" y="31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4" y="12"/>
                    <a:pt x="72" y="10"/>
                    <a:pt x="70" y="8"/>
                  </a:cubicBezTo>
                  <a:cubicBezTo>
                    <a:pt x="63" y="3"/>
                    <a:pt x="54" y="0"/>
                    <a:pt x="45" y="0"/>
                  </a:cubicBezTo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98696DBB-F590-40C4-8A04-C6F6C5FAB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828" y="4575452"/>
              <a:ext cx="5868" cy="586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005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2" name="组合 17">
              <a:extLst>
                <a:ext uri="{FF2B5EF4-FFF2-40B4-BE49-F238E27FC236}">
                  <a16:creationId xmlns:a16="http://schemas.microsoft.com/office/drawing/2014/main" id="{D69D886E-44BE-460A-9DCD-708467C33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75464" y="3829568"/>
              <a:ext cx="1989258" cy="978661"/>
              <a:chOff x="7376008" y="1542823"/>
              <a:chExt cx="2857701" cy="979004"/>
            </a:xfrm>
          </p:grpSpPr>
          <p:sp>
            <p:nvSpPr>
              <p:cNvPr id="113" name="文本框 6">
                <a:extLst>
                  <a:ext uri="{FF2B5EF4-FFF2-40B4-BE49-F238E27FC236}">
                    <a16:creationId xmlns:a16="http://schemas.microsoft.com/office/drawing/2014/main" id="{C7DA8A70-08A1-4740-8E8B-53EA5EABDF6D}"/>
                  </a:ext>
                </a:extLst>
              </p:cNvPr>
              <p:cNvSpPr txBox="1"/>
              <p:nvPr/>
            </p:nvSpPr>
            <p:spPr>
              <a:xfrm>
                <a:off x="7376008" y="1965839"/>
                <a:ext cx="2857701" cy="555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internet</a:t>
                </a:r>
              </a:p>
            </p:txBody>
          </p:sp>
          <p:sp>
            <p:nvSpPr>
              <p:cNvPr id="114" name="文本框 7">
                <a:extLst>
                  <a:ext uri="{FF2B5EF4-FFF2-40B4-BE49-F238E27FC236}">
                    <a16:creationId xmlns:a16="http://schemas.microsoft.com/office/drawing/2014/main" id="{CF3AABED-8252-4975-82EC-397A0DFBBFC0}"/>
                  </a:ext>
                </a:extLst>
              </p:cNvPr>
              <p:cNvSpPr txBox="1"/>
              <p:nvPr/>
            </p:nvSpPr>
            <p:spPr>
              <a:xfrm>
                <a:off x="7376008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/>
                  <a:t>文字输入</a:t>
                </a:r>
              </a:p>
            </p:txBody>
          </p:sp>
        </p:grp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ACA5AA37-89EE-438B-BF65-1B4A65EEB0C2}"/>
              </a:ext>
            </a:extLst>
          </p:cNvPr>
          <p:cNvGrpSpPr/>
          <p:nvPr/>
        </p:nvGrpSpPr>
        <p:grpSpPr>
          <a:xfrm>
            <a:off x="1149481" y="5019047"/>
            <a:ext cx="2710735" cy="1224587"/>
            <a:chOff x="1149481" y="5019047"/>
            <a:chExt cx="2710735" cy="1224587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2448BFC2-AE6A-4D2A-B3F4-3C8413616F42}"/>
                </a:ext>
              </a:extLst>
            </p:cNvPr>
            <p:cNvCxnSpPr/>
            <p:nvPr/>
          </p:nvCxnSpPr>
          <p:spPr>
            <a:xfrm>
              <a:off x="1566862" y="5641748"/>
              <a:ext cx="1538500" cy="0"/>
            </a:xfrm>
            <a:prstGeom prst="line">
              <a:avLst/>
            </a:prstGeom>
            <a:ln w="19050">
              <a:solidFill>
                <a:srgbClr val="CAC8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83E13DC-6D60-450E-A913-E0632B953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8171" y="5274056"/>
              <a:ext cx="509899" cy="367602"/>
            </a:xfrm>
            <a:prstGeom prst="line">
              <a:avLst/>
            </a:prstGeom>
            <a:ln w="19050">
              <a:solidFill>
                <a:srgbClr val="CAC8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 90">
              <a:extLst>
                <a:ext uri="{FF2B5EF4-FFF2-40B4-BE49-F238E27FC236}">
                  <a16:creationId xmlns:a16="http://schemas.microsoft.com/office/drawing/2014/main" id="{0F8650AE-0768-4B3B-B8B9-7DBE1A5D1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586" y="5019047"/>
              <a:ext cx="335630" cy="296903"/>
            </a:xfrm>
            <a:custGeom>
              <a:avLst/>
              <a:gdLst>
                <a:gd name="T0" fmla="*/ 49 w 111"/>
                <a:gd name="T1" fmla="*/ 0 h 98"/>
                <a:gd name="T2" fmla="*/ 0 w 111"/>
                <a:gd name="T3" fmla="*/ 24 h 98"/>
                <a:gd name="T4" fmla="*/ 5 w 111"/>
                <a:gd name="T5" fmla="*/ 27 h 98"/>
                <a:gd name="T6" fmla="*/ 49 w 111"/>
                <a:gd name="T7" fmla="*/ 5 h 98"/>
                <a:gd name="T8" fmla="*/ 82 w 111"/>
                <a:gd name="T9" fmla="*/ 17 h 98"/>
                <a:gd name="T10" fmla="*/ 104 w 111"/>
                <a:gd name="T11" fmla="*/ 53 h 98"/>
                <a:gd name="T12" fmla="*/ 93 w 111"/>
                <a:gd name="T13" fmla="*/ 94 h 98"/>
                <a:gd name="T14" fmla="*/ 97 w 111"/>
                <a:gd name="T15" fmla="*/ 98 h 98"/>
                <a:gd name="T16" fmla="*/ 109 w 111"/>
                <a:gd name="T17" fmla="*/ 53 h 98"/>
                <a:gd name="T18" fmla="*/ 85 w 111"/>
                <a:gd name="T19" fmla="*/ 13 h 98"/>
                <a:gd name="T20" fmla="*/ 49 w 11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98">
                  <a:moveTo>
                    <a:pt x="49" y="0"/>
                  </a:moveTo>
                  <a:cubicBezTo>
                    <a:pt x="31" y="0"/>
                    <a:pt x="12" y="8"/>
                    <a:pt x="0" y="2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16" y="13"/>
                    <a:pt x="32" y="5"/>
                    <a:pt x="49" y="5"/>
                  </a:cubicBezTo>
                  <a:cubicBezTo>
                    <a:pt x="61" y="5"/>
                    <a:pt x="72" y="9"/>
                    <a:pt x="82" y="17"/>
                  </a:cubicBezTo>
                  <a:cubicBezTo>
                    <a:pt x="94" y="26"/>
                    <a:pt x="102" y="39"/>
                    <a:pt x="104" y="53"/>
                  </a:cubicBezTo>
                  <a:cubicBezTo>
                    <a:pt x="106" y="68"/>
                    <a:pt x="102" y="83"/>
                    <a:pt x="93" y="94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7" y="85"/>
                    <a:pt x="111" y="69"/>
                    <a:pt x="109" y="53"/>
                  </a:cubicBezTo>
                  <a:cubicBezTo>
                    <a:pt x="107" y="37"/>
                    <a:pt x="98" y="22"/>
                    <a:pt x="85" y="13"/>
                  </a:cubicBezTo>
                  <a:cubicBezTo>
                    <a:pt x="75" y="4"/>
                    <a:pt x="62" y="0"/>
                    <a:pt x="49" y="0"/>
                  </a:cubicBezTo>
                </a:path>
              </a:pathLst>
            </a:custGeom>
            <a:solidFill>
              <a:srgbClr val="CAC8C7"/>
            </a:solidFill>
            <a:ln>
              <a:solidFill>
                <a:srgbClr val="CAC8C7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429B66CC-95D1-4B45-9942-6AEF5154E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21" y="5061294"/>
              <a:ext cx="279300" cy="275780"/>
            </a:xfrm>
            <a:custGeom>
              <a:avLst/>
              <a:gdLst>
                <a:gd name="T0" fmla="*/ 14 w 92"/>
                <a:gd name="T1" fmla="*/ 21 h 91"/>
                <a:gd name="T2" fmla="*/ 21 w 92"/>
                <a:gd name="T3" fmla="*/ 78 h 91"/>
                <a:gd name="T4" fmla="*/ 78 w 92"/>
                <a:gd name="T5" fmla="*/ 70 h 91"/>
                <a:gd name="T6" fmla="*/ 70 w 92"/>
                <a:gd name="T7" fmla="*/ 13 h 91"/>
                <a:gd name="T8" fmla="*/ 14 w 92"/>
                <a:gd name="T9" fmla="*/ 2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4" y="21"/>
                  </a:moveTo>
                  <a:cubicBezTo>
                    <a:pt x="0" y="39"/>
                    <a:pt x="4" y="64"/>
                    <a:pt x="21" y="78"/>
                  </a:cubicBezTo>
                  <a:cubicBezTo>
                    <a:pt x="39" y="91"/>
                    <a:pt x="65" y="88"/>
                    <a:pt x="78" y="70"/>
                  </a:cubicBezTo>
                  <a:cubicBezTo>
                    <a:pt x="92" y="52"/>
                    <a:pt x="88" y="27"/>
                    <a:pt x="70" y="13"/>
                  </a:cubicBezTo>
                  <a:cubicBezTo>
                    <a:pt x="52" y="0"/>
                    <a:pt x="27" y="3"/>
                    <a:pt x="14" y="21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5" name="组合 17">
              <a:extLst>
                <a:ext uri="{FF2B5EF4-FFF2-40B4-BE49-F238E27FC236}">
                  <a16:creationId xmlns:a16="http://schemas.microsoft.com/office/drawing/2014/main" id="{78609FB8-C2C7-42F1-A96B-5E37919680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9481" y="5264973"/>
              <a:ext cx="1989258" cy="978661"/>
              <a:chOff x="7376008" y="1542823"/>
              <a:chExt cx="2857701" cy="979004"/>
            </a:xfrm>
          </p:grpSpPr>
          <p:sp>
            <p:nvSpPr>
              <p:cNvPr id="116" name="文本框 6">
                <a:extLst>
                  <a:ext uri="{FF2B5EF4-FFF2-40B4-BE49-F238E27FC236}">
                    <a16:creationId xmlns:a16="http://schemas.microsoft.com/office/drawing/2014/main" id="{AA2B10E0-43A7-4F40-9278-1CC2AF6AFDF3}"/>
                  </a:ext>
                </a:extLst>
              </p:cNvPr>
              <p:cNvSpPr txBox="1"/>
              <p:nvPr/>
            </p:nvSpPr>
            <p:spPr>
              <a:xfrm>
                <a:off x="7376008" y="1965839"/>
                <a:ext cx="2857701" cy="555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internet</a:t>
                </a:r>
              </a:p>
            </p:txBody>
          </p:sp>
          <p:sp>
            <p:nvSpPr>
              <p:cNvPr id="117" name="文本框 7">
                <a:extLst>
                  <a:ext uri="{FF2B5EF4-FFF2-40B4-BE49-F238E27FC236}">
                    <a16:creationId xmlns:a16="http://schemas.microsoft.com/office/drawing/2014/main" id="{CB0A5BA0-1C19-4B3C-BC14-CE234FBFD234}"/>
                  </a:ext>
                </a:extLst>
              </p:cNvPr>
              <p:cNvSpPr txBox="1"/>
              <p:nvPr/>
            </p:nvSpPr>
            <p:spPr>
              <a:xfrm>
                <a:off x="8483500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/>
                  <a:t>文字输入</a:t>
                </a:r>
              </a:p>
            </p:txBody>
          </p:sp>
        </p:grp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91171CE9-9199-4649-9FBD-AFD3BBD38873}"/>
              </a:ext>
            </a:extLst>
          </p:cNvPr>
          <p:cNvGrpSpPr/>
          <p:nvPr/>
        </p:nvGrpSpPr>
        <p:grpSpPr>
          <a:xfrm>
            <a:off x="2531996" y="1695080"/>
            <a:ext cx="2728242" cy="990988"/>
            <a:chOff x="2531996" y="1695080"/>
            <a:chExt cx="2728242" cy="990988"/>
          </a:xfrm>
        </p:grpSpPr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A47A146B-B260-4F7F-B147-1624B4C40718}"/>
                </a:ext>
              </a:extLst>
            </p:cNvPr>
            <p:cNvCxnSpPr/>
            <p:nvPr/>
          </p:nvCxnSpPr>
          <p:spPr>
            <a:xfrm>
              <a:off x="2967158" y="2079913"/>
              <a:ext cx="1538500" cy="0"/>
            </a:xfrm>
            <a:prstGeom prst="line">
              <a:avLst/>
            </a:prstGeom>
            <a:ln w="19050">
              <a:solidFill>
                <a:srgbClr val="CAC8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D66A620-16A3-47EC-8C44-9B20F8CA4E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02618" y="2080878"/>
              <a:ext cx="509899" cy="367602"/>
            </a:xfrm>
            <a:prstGeom prst="line">
              <a:avLst/>
            </a:prstGeom>
            <a:ln w="19050">
              <a:solidFill>
                <a:srgbClr val="CAC8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5374D159-EB5F-46A4-A526-159E838F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179" y="2392685"/>
              <a:ext cx="352059" cy="293383"/>
            </a:xfrm>
            <a:custGeom>
              <a:avLst/>
              <a:gdLst>
                <a:gd name="T0" fmla="*/ 96 w 116"/>
                <a:gd name="T1" fmla="*/ 0 h 97"/>
                <a:gd name="T2" fmla="*/ 92 w 116"/>
                <a:gd name="T3" fmla="*/ 3 h 97"/>
                <a:gd name="T4" fmla="*/ 81 w 116"/>
                <a:gd name="T5" fmla="*/ 81 h 97"/>
                <a:gd name="T6" fmla="*/ 48 w 116"/>
                <a:gd name="T7" fmla="*/ 92 h 97"/>
                <a:gd name="T8" fmla="*/ 4 w 116"/>
                <a:gd name="T9" fmla="*/ 70 h 97"/>
                <a:gd name="T10" fmla="*/ 0 w 116"/>
                <a:gd name="T11" fmla="*/ 73 h 97"/>
                <a:gd name="T12" fmla="*/ 48 w 116"/>
                <a:gd name="T13" fmla="*/ 97 h 97"/>
                <a:gd name="T14" fmla="*/ 85 w 116"/>
                <a:gd name="T15" fmla="*/ 85 h 97"/>
                <a:gd name="T16" fmla="*/ 96 w 116"/>
                <a:gd name="T1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97">
                  <a:moveTo>
                    <a:pt x="96" y="0"/>
                  </a:moveTo>
                  <a:cubicBezTo>
                    <a:pt x="92" y="3"/>
                    <a:pt x="92" y="3"/>
                    <a:pt x="92" y="3"/>
                  </a:cubicBezTo>
                  <a:cubicBezTo>
                    <a:pt x="111" y="27"/>
                    <a:pt x="106" y="62"/>
                    <a:pt x="81" y="81"/>
                  </a:cubicBezTo>
                  <a:cubicBezTo>
                    <a:pt x="71" y="88"/>
                    <a:pt x="60" y="92"/>
                    <a:pt x="48" y="92"/>
                  </a:cubicBezTo>
                  <a:cubicBezTo>
                    <a:pt x="31" y="92"/>
                    <a:pt x="15" y="84"/>
                    <a:pt x="4" y="70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1" y="89"/>
                    <a:pt x="30" y="97"/>
                    <a:pt x="48" y="97"/>
                  </a:cubicBezTo>
                  <a:cubicBezTo>
                    <a:pt x="61" y="97"/>
                    <a:pt x="74" y="93"/>
                    <a:pt x="85" y="85"/>
                  </a:cubicBezTo>
                  <a:cubicBezTo>
                    <a:pt x="111" y="65"/>
                    <a:pt x="116" y="26"/>
                    <a:pt x="96" y="0"/>
                  </a:cubicBezTo>
                </a:path>
              </a:pathLst>
            </a:custGeom>
            <a:solidFill>
              <a:srgbClr val="CAC8C7"/>
            </a:solidFill>
            <a:ln>
              <a:solidFill>
                <a:srgbClr val="CAC8C7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0">
              <a:extLst>
                <a:ext uri="{FF2B5EF4-FFF2-40B4-BE49-F238E27FC236}">
                  <a16:creationId xmlns:a16="http://schemas.microsoft.com/office/drawing/2014/main" id="{E49F6A2F-0368-4CB5-9C94-2D3DF789A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956" y="2383296"/>
              <a:ext cx="268739" cy="245268"/>
            </a:xfrm>
            <a:custGeom>
              <a:avLst/>
              <a:gdLst>
                <a:gd name="T0" fmla="*/ 43 w 89"/>
                <a:gd name="T1" fmla="*/ 0 h 81"/>
                <a:gd name="T2" fmla="*/ 19 w 89"/>
                <a:gd name="T3" fmla="*/ 9 h 81"/>
                <a:gd name="T4" fmla="*/ 12 w 89"/>
                <a:gd name="T5" fmla="*/ 15 h 81"/>
                <a:gd name="T6" fmla="*/ 12 w 89"/>
                <a:gd name="T7" fmla="*/ 15 h 81"/>
                <a:gd name="T8" fmla="*/ 10 w 89"/>
                <a:gd name="T9" fmla="*/ 17 h 81"/>
                <a:gd name="T10" fmla="*/ 10 w 89"/>
                <a:gd name="T11" fmla="*/ 17 h 81"/>
                <a:gd name="T12" fmla="*/ 11 w 89"/>
                <a:gd name="T13" fmla="*/ 65 h 81"/>
                <a:gd name="T14" fmla="*/ 43 w 89"/>
                <a:gd name="T15" fmla="*/ 81 h 81"/>
                <a:gd name="T16" fmla="*/ 67 w 89"/>
                <a:gd name="T17" fmla="*/ 73 h 81"/>
                <a:gd name="T18" fmla="*/ 75 w 89"/>
                <a:gd name="T19" fmla="*/ 16 h 81"/>
                <a:gd name="T20" fmla="*/ 43 w 8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1">
                  <a:moveTo>
                    <a:pt x="43" y="0"/>
                  </a:moveTo>
                  <a:cubicBezTo>
                    <a:pt x="34" y="0"/>
                    <a:pt x="26" y="3"/>
                    <a:pt x="19" y="9"/>
                  </a:cubicBezTo>
                  <a:cubicBezTo>
                    <a:pt x="16" y="10"/>
                    <a:pt x="14" y="13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31"/>
                    <a:pt x="0" y="51"/>
                    <a:pt x="11" y="65"/>
                  </a:cubicBezTo>
                  <a:cubicBezTo>
                    <a:pt x="19" y="76"/>
                    <a:pt x="31" y="81"/>
                    <a:pt x="43" y="81"/>
                  </a:cubicBezTo>
                  <a:cubicBezTo>
                    <a:pt x="52" y="81"/>
                    <a:pt x="60" y="79"/>
                    <a:pt x="67" y="73"/>
                  </a:cubicBezTo>
                  <a:cubicBezTo>
                    <a:pt x="85" y="60"/>
                    <a:pt x="89" y="34"/>
                    <a:pt x="75" y="16"/>
                  </a:cubicBezTo>
                  <a:cubicBezTo>
                    <a:pt x="67" y="6"/>
                    <a:pt x="55" y="0"/>
                    <a:pt x="43" y="0"/>
                  </a:cubicBezTo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2B405C31-F5C7-4548-8D8D-16BF2EE76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467" y="2429064"/>
              <a:ext cx="5868" cy="586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5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8" name="组合 17">
              <a:extLst>
                <a:ext uri="{FF2B5EF4-FFF2-40B4-BE49-F238E27FC236}">
                  <a16:creationId xmlns:a16="http://schemas.microsoft.com/office/drawing/2014/main" id="{69EFEFD7-CC0A-45DC-867A-08E13166B0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1996" y="1695080"/>
              <a:ext cx="1989258" cy="978661"/>
              <a:chOff x="7376008" y="1542823"/>
              <a:chExt cx="2857701" cy="979004"/>
            </a:xfrm>
          </p:grpSpPr>
          <p:sp>
            <p:nvSpPr>
              <p:cNvPr id="119" name="文本框 6">
                <a:extLst>
                  <a:ext uri="{FF2B5EF4-FFF2-40B4-BE49-F238E27FC236}">
                    <a16:creationId xmlns:a16="http://schemas.microsoft.com/office/drawing/2014/main" id="{99DB897A-C6AC-4894-9AD7-CA93CF0289C4}"/>
                  </a:ext>
                </a:extLst>
              </p:cNvPr>
              <p:cNvSpPr txBox="1"/>
              <p:nvPr/>
            </p:nvSpPr>
            <p:spPr>
              <a:xfrm>
                <a:off x="7376008" y="1965839"/>
                <a:ext cx="2857701" cy="555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internet</a:t>
                </a:r>
              </a:p>
            </p:txBody>
          </p:sp>
          <p:sp>
            <p:nvSpPr>
              <p:cNvPr id="120" name="文本框 7">
                <a:extLst>
                  <a:ext uri="{FF2B5EF4-FFF2-40B4-BE49-F238E27FC236}">
                    <a16:creationId xmlns:a16="http://schemas.microsoft.com/office/drawing/2014/main" id="{DE7BCF2D-169E-4051-82C4-8A98AB833A5D}"/>
                  </a:ext>
                </a:extLst>
              </p:cNvPr>
              <p:cNvSpPr txBox="1"/>
              <p:nvPr/>
            </p:nvSpPr>
            <p:spPr>
              <a:xfrm>
                <a:off x="8483500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/>
                  <a:t>文字输入</a:t>
                </a:r>
              </a:p>
            </p:txBody>
          </p:sp>
        </p:grpSp>
      </p:grpSp>
      <p:pic>
        <p:nvPicPr>
          <p:cNvPr id="121" name="图片 120">
            <a:extLst>
              <a:ext uri="{FF2B5EF4-FFF2-40B4-BE49-F238E27FC236}">
                <a16:creationId xmlns:a16="http://schemas.microsoft.com/office/drawing/2014/main" id="{726FDEDE-C0FD-4853-856E-71DC39286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AF43752A-A7EE-4524-A3F6-F6E566605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8D14C58F-C7D7-49D5-8555-A0FF6C71C887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16999EBB-7868-49EB-AE2F-F30F9CB19E99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市场分析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ABFF8C57-BF5B-4D38-BC03-9AA220295EA9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A63B1CE0-C735-46A7-B765-37C95E0CF6CA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02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537DFCB-5F55-4B9A-99EA-7F14C386A830}"/>
              </a:ext>
            </a:extLst>
          </p:cNvPr>
          <p:cNvGrpSpPr/>
          <p:nvPr/>
        </p:nvGrpSpPr>
        <p:grpSpPr>
          <a:xfrm>
            <a:off x="2846106" y="3073800"/>
            <a:ext cx="1813225" cy="1813225"/>
            <a:chOff x="2846106" y="3073800"/>
            <a:chExt cx="1813225" cy="1813225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4C86F96-1807-4552-A650-D35AB7EB5545}"/>
                </a:ext>
              </a:extLst>
            </p:cNvPr>
            <p:cNvSpPr/>
            <p:nvPr/>
          </p:nvSpPr>
          <p:spPr>
            <a:xfrm>
              <a:off x="2846106" y="3073800"/>
              <a:ext cx="1813225" cy="1813225"/>
            </a:xfrm>
            <a:prstGeom prst="ellipse">
              <a:avLst/>
            </a:pr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椭圆 104">
              <a:extLst>
                <a:ext uri="{FF2B5EF4-FFF2-40B4-BE49-F238E27FC236}">
                  <a16:creationId xmlns:a16="http://schemas.microsoft.com/office/drawing/2014/main" id="{E98F6CF5-0843-40AC-A9AE-4A4CCE4CEDAB}"/>
                </a:ext>
              </a:extLst>
            </p:cNvPr>
            <p:cNvSpPr/>
            <p:nvPr/>
          </p:nvSpPr>
          <p:spPr>
            <a:xfrm>
              <a:off x="3557965" y="3593318"/>
              <a:ext cx="389506" cy="315269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7" name="文本框 7">
              <a:extLst>
                <a:ext uri="{FF2B5EF4-FFF2-40B4-BE49-F238E27FC236}">
                  <a16:creationId xmlns:a16="http://schemas.microsoft.com/office/drawing/2014/main" id="{F00D0293-2FD0-4071-A80E-058D6E470C33}"/>
                </a:ext>
              </a:extLst>
            </p:cNvPr>
            <p:cNvSpPr txBox="1"/>
            <p:nvPr/>
          </p:nvSpPr>
          <p:spPr bwMode="auto">
            <a:xfrm>
              <a:off x="3150649" y="4039634"/>
              <a:ext cx="1218328" cy="33843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</a:rPr>
                <a:t>文字输入</a:t>
              </a: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86713F7-AD09-400E-9E47-195F226B0D30}"/>
              </a:ext>
            </a:extLst>
          </p:cNvPr>
          <p:cNvGrpSpPr/>
          <p:nvPr/>
        </p:nvGrpSpPr>
        <p:grpSpPr>
          <a:xfrm>
            <a:off x="4347796" y="2721252"/>
            <a:ext cx="2763708" cy="2763708"/>
            <a:chOff x="4347796" y="2721252"/>
            <a:chExt cx="2763708" cy="2763708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28CD436E-3273-4DFB-A070-3AA59E9F86D7}"/>
                </a:ext>
              </a:extLst>
            </p:cNvPr>
            <p:cNvSpPr/>
            <p:nvPr/>
          </p:nvSpPr>
          <p:spPr>
            <a:xfrm>
              <a:off x="4347796" y="2721252"/>
              <a:ext cx="2763708" cy="2763708"/>
            </a:xfrm>
            <a:prstGeom prst="ellipse">
              <a:avLst/>
            </a:pr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3" name="椭圆 105">
              <a:extLst>
                <a:ext uri="{FF2B5EF4-FFF2-40B4-BE49-F238E27FC236}">
                  <a16:creationId xmlns:a16="http://schemas.microsoft.com/office/drawing/2014/main" id="{24424B8C-B220-42CD-B759-5B6789BD5F2C}"/>
                </a:ext>
              </a:extLst>
            </p:cNvPr>
            <p:cNvSpPr/>
            <p:nvPr/>
          </p:nvSpPr>
          <p:spPr>
            <a:xfrm>
              <a:off x="5298279" y="3482232"/>
              <a:ext cx="862742" cy="782829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8" name="文本框 7">
              <a:extLst>
                <a:ext uri="{FF2B5EF4-FFF2-40B4-BE49-F238E27FC236}">
                  <a16:creationId xmlns:a16="http://schemas.microsoft.com/office/drawing/2014/main" id="{D55DE8F3-E415-426E-9459-052599B4DFA2}"/>
                </a:ext>
              </a:extLst>
            </p:cNvPr>
            <p:cNvSpPr txBox="1"/>
            <p:nvPr/>
          </p:nvSpPr>
          <p:spPr bwMode="auto">
            <a:xfrm>
              <a:off x="5120486" y="4455459"/>
              <a:ext cx="1218328" cy="33843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</a:rPr>
                <a:t>文字输入</a:t>
              </a: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1E097711-00DF-4C75-9175-133A4915BDF5}"/>
              </a:ext>
            </a:extLst>
          </p:cNvPr>
          <p:cNvGrpSpPr/>
          <p:nvPr/>
        </p:nvGrpSpPr>
        <p:grpSpPr>
          <a:xfrm>
            <a:off x="6275937" y="1593180"/>
            <a:ext cx="1989256" cy="1989256"/>
            <a:chOff x="6275937" y="1593180"/>
            <a:chExt cx="1989256" cy="1989256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23C20F10-18AF-4288-896F-A9E297F1E728}"/>
                </a:ext>
              </a:extLst>
            </p:cNvPr>
            <p:cNvSpPr/>
            <p:nvPr/>
          </p:nvSpPr>
          <p:spPr>
            <a:xfrm>
              <a:off x="6275937" y="1593180"/>
              <a:ext cx="1989256" cy="1989256"/>
            </a:xfrm>
            <a:prstGeom prst="ellipse">
              <a:avLst/>
            </a:pr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2" name="椭圆 106">
              <a:extLst>
                <a:ext uri="{FF2B5EF4-FFF2-40B4-BE49-F238E27FC236}">
                  <a16:creationId xmlns:a16="http://schemas.microsoft.com/office/drawing/2014/main" id="{6DFAF8A2-B72B-420B-8CB9-961CA3039CC4}"/>
                </a:ext>
              </a:extLst>
            </p:cNvPr>
            <p:cNvSpPr/>
            <p:nvPr/>
          </p:nvSpPr>
          <p:spPr>
            <a:xfrm>
              <a:off x="7002683" y="2090904"/>
              <a:ext cx="535764" cy="534890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9" name="文本框 7">
              <a:extLst>
                <a:ext uri="{FF2B5EF4-FFF2-40B4-BE49-F238E27FC236}">
                  <a16:creationId xmlns:a16="http://schemas.microsoft.com/office/drawing/2014/main" id="{5C5C03A9-E95E-408E-A003-3F582078DF83}"/>
                </a:ext>
              </a:extLst>
            </p:cNvPr>
            <p:cNvSpPr txBox="1"/>
            <p:nvPr/>
          </p:nvSpPr>
          <p:spPr bwMode="auto">
            <a:xfrm>
              <a:off x="6661401" y="2742721"/>
              <a:ext cx="1218328" cy="33843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</a:rPr>
                <a:t>文字输入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63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9" name="组合 8218">
            <a:extLst>
              <a:ext uri="{FF2B5EF4-FFF2-40B4-BE49-F238E27FC236}">
                <a16:creationId xmlns:a16="http://schemas.microsoft.com/office/drawing/2014/main" id="{B226F138-24CE-4A4F-AA7D-7C3B8CF74052}"/>
              </a:ext>
            </a:extLst>
          </p:cNvPr>
          <p:cNvGrpSpPr/>
          <p:nvPr/>
        </p:nvGrpSpPr>
        <p:grpSpPr>
          <a:xfrm>
            <a:off x="1955802" y="1724269"/>
            <a:ext cx="8280398" cy="2999308"/>
            <a:chOff x="1955802" y="1724269"/>
            <a:chExt cx="8280398" cy="2999308"/>
          </a:xfrm>
        </p:grpSpPr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2EE104C3-0AA3-49AC-A544-3684A5274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2" y="4062576"/>
              <a:ext cx="8280398" cy="92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3973F164-A550-41FD-A38C-07C1FC3C9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2" y="2137251"/>
              <a:ext cx="8280398" cy="92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29D0CC68-315E-4FF9-A6E8-27FC462E6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2" y="2778641"/>
              <a:ext cx="8280398" cy="92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2" name="Rectangle 36">
              <a:extLst>
                <a:ext uri="{FF2B5EF4-FFF2-40B4-BE49-F238E27FC236}">
                  <a16:creationId xmlns:a16="http://schemas.microsoft.com/office/drawing/2014/main" id="{5B7185E1-44E4-4142-A715-C48E9598C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2" y="3421186"/>
              <a:ext cx="8280398" cy="92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3" name="Rectangle 37">
              <a:extLst>
                <a:ext uri="{FF2B5EF4-FFF2-40B4-BE49-F238E27FC236}">
                  <a16:creationId xmlns:a16="http://schemas.microsoft.com/office/drawing/2014/main" id="{2CC4787E-3506-4010-808A-BA930C77F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2" y="4698198"/>
              <a:ext cx="8280398" cy="25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4CB3DD4D-E6E9-4F5B-8476-31D25A888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6025" y="2917971"/>
              <a:ext cx="2347929" cy="1792885"/>
            </a:xfrm>
            <a:custGeom>
              <a:avLst/>
              <a:gdLst>
                <a:gd name="connsiteX0" fmla="*/ 3139742 w 3231104"/>
                <a:gd name="connsiteY0" fmla="*/ 730 h 2467280"/>
                <a:gd name="connsiteX1" fmla="*/ 3225867 w 3231104"/>
                <a:gd name="connsiteY1" fmla="*/ 105554 h 2467280"/>
                <a:gd name="connsiteX2" fmla="*/ 2793762 w 3231104"/>
                <a:gd name="connsiteY2" fmla="*/ 1371371 h 2467280"/>
                <a:gd name="connsiteX3" fmla="*/ 2730217 w 3231104"/>
                <a:gd name="connsiteY3" fmla="*/ 1371371 h 2467280"/>
                <a:gd name="connsiteX4" fmla="*/ 2670909 w 3231104"/>
                <a:gd name="connsiteY4" fmla="*/ 1197215 h 2467280"/>
                <a:gd name="connsiteX5" fmla="*/ 2590419 w 3231104"/>
                <a:gd name="connsiteY5" fmla="*/ 1180225 h 2467280"/>
                <a:gd name="connsiteX6" fmla="*/ 1493211 w 3231104"/>
                <a:gd name="connsiteY6" fmla="*/ 2429051 h 2467280"/>
                <a:gd name="connsiteX7" fmla="*/ 1327994 w 3231104"/>
                <a:gd name="connsiteY7" fmla="*/ 2429051 h 2467280"/>
                <a:gd name="connsiteX8" fmla="*/ 1001797 w 3231104"/>
                <a:gd name="connsiteY8" fmla="*/ 2072243 h 2467280"/>
                <a:gd name="connsiteX9" fmla="*/ 1002425 w 3231104"/>
                <a:gd name="connsiteY9" fmla="*/ 2071522 h 2467280"/>
                <a:gd name="connsiteX10" fmla="*/ 996151 w 3231104"/>
                <a:gd name="connsiteY10" fmla="*/ 2064575 h 2467280"/>
                <a:gd name="connsiteX11" fmla="*/ 29703 w 3231104"/>
                <a:gd name="connsiteY11" fmla="*/ 994469 h 2467280"/>
                <a:gd name="connsiteX12" fmla="*/ 33935 w 3231104"/>
                <a:gd name="connsiteY12" fmla="*/ 837350 h 2467280"/>
                <a:gd name="connsiteX13" fmla="*/ 317468 w 3231104"/>
                <a:gd name="connsiteY13" fmla="*/ 582563 h 2467280"/>
                <a:gd name="connsiteX14" fmla="*/ 474047 w 3231104"/>
                <a:gd name="connsiteY14" fmla="*/ 586809 h 2467280"/>
                <a:gd name="connsiteX15" fmla="*/ 1328880 w 3231104"/>
                <a:gd name="connsiteY15" fmla="*/ 1529522 h 2467280"/>
                <a:gd name="connsiteX16" fmla="*/ 1409814 w 3231104"/>
                <a:gd name="connsiteY16" fmla="*/ 1566148 h 2467280"/>
                <a:gd name="connsiteX17" fmla="*/ 1450160 w 3231104"/>
                <a:gd name="connsiteY17" fmla="*/ 1557331 h 2467280"/>
                <a:gd name="connsiteX18" fmla="*/ 1489934 w 3231104"/>
                <a:gd name="connsiteY18" fmla="*/ 1511654 h 2467280"/>
                <a:gd name="connsiteX19" fmla="*/ 1730445 w 3231104"/>
                <a:gd name="connsiteY19" fmla="*/ 1235445 h 2467280"/>
                <a:gd name="connsiteX20" fmla="*/ 2137132 w 3231104"/>
                <a:gd name="connsiteY20" fmla="*/ 780940 h 2467280"/>
                <a:gd name="connsiteX21" fmla="*/ 2111714 w 3231104"/>
                <a:gd name="connsiteY21" fmla="*/ 700234 h 2467280"/>
                <a:gd name="connsiteX22" fmla="*/ 1929552 w 3231104"/>
                <a:gd name="connsiteY22" fmla="*/ 666252 h 2467280"/>
                <a:gd name="connsiteX23" fmla="*/ 1921079 w 3231104"/>
                <a:gd name="connsiteY23" fmla="*/ 606784 h 2467280"/>
                <a:gd name="connsiteX24" fmla="*/ 3115723 w 3231104"/>
                <a:gd name="connsiteY24" fmla="*/ 7857 h 2467280"/>
                <a:gd name="connsiteX25" fmla="*/ 3139742 w 3231104"/>
                <a:gd name="connsiteY25" fmla="*/ 730 h 246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31104" h="2467280">
                  <a:moveTo>
                    <a:pt x="3139742" y="730"/>
                  </a:moveTo>
                  <a:cubicBezTo>
                    <a:pt x="3195749" y="-6877"/>
                    <a:pt x="3248108" y="46086"/>
                    <a:pt x="3225867" y="105554"/>
                  </a:cubicBezTo>
                  <a:cubicBezTo>
                    <a:pt x="3225867" y="105554"/>
                    <a:pt x="3225867" y="105554"/>
                    <a:pt x="2793762" y="1371371"/>
                  </a:cubicBezTo>
                  <a:cubicBezTo>
                    <a:pt x="2781053" y="1401105"/>
                    <a:pt x="2742926" y="1401105"/>
                    <a:pt x="2730217" y="1371371"/>
                  </a:cubicBezTo>
                  <a:cubicBezTo>
                    <a:pt x="2730217" y="1371371"/>
                    <a:pt x="2730217" y="1371371"/>
                    <a:pt x="2670909" y="1197215"/>
                  </a:cubicBezTo>
                  <a:cubicBezTo>
                    <a:pt x="2662436" y="1158986"/>
                    <a:pt x="2615836" y="1150491"/>
                    <a:pt x="2590419" y="1180225"/>
                  </a:cubicBezTo>
                  <a:cubicBezTo>
                    <a:pt x="2590419" y="1180225"/>
                    <a:pt x="2590419" y="1180225"/>
                    <a:pt x="1493211" y="2429051"/>
                  </a:cubicBezTo>
                  <a:cubicBezTo>
                    <a:pt x="1446611" y="2480023"/>
                    <a:pt x="1370357" y="2480023"/>
                    <a:pt x="1327994" y="2429051"/>
                  </a:cubicBezTo>
                  <a:cubicBezTo>
                    <a:pt x="1327994" y="2429051"/>
                    <a:pt x="1327994" y="2429051"/>
                    <a:pt x="1001797" y="2072243"/>
                  </a:cubicBezTo>
                  <a:lnTo>
                    <a:pt x="1002425" y="2071522"/>
                  </a:lnTo>
                  <a:lnTo>
                    <a:pt x="996151" y="2064575"/>
                  </a:lnTo>
                  <a:cubicBezTo>
                    <a:pt x="950129" y="2013618"/>
                    <a:pt x="766044" y="1809788"/>
                    <a:pt x="29703" y="994469"/>
                  </a:cubicBezTo>
                  <a:cubicBezTo>
                    <a:pt x="-12616" y="947758"/>
                    <a:pt x="-8384" y="879815"/>
                    <a:pt x="33935" y="837350"/>
                  </a:cubicBezTo>
                  <a:cubicBezTo>
                    <a:pt x="33935" y="837350"/>
                    <a:pt x="33935" y="837350"/>
                    <a:pt x="317468" y="582563"/>
                  </a:cubicBezTo>
                  <a:cubicBezTo>
                    <a:pt x="364019" y="540098"/>
                    <a:pt x="431728" y="544345"/>
                    <a:pt x="474047" y="586809"/>
                  </a:cubicBezTo>
                  <a:cubicBezTo>
                    <a:pt x="474047" y="586809"/>
                    <a:pt x="474047" y="586809"/>
                    <a:pt x="1328880" y="1529522"/>
                  </a:cubicBezTo>
                  <a:cubicBezTo>
                    <a:pt x="1350039" y="1555001"/>
                    <a:pt x="1379662" y="1566679"/>
                    <a:pt x="1409814" y="1566148"/>
                  </a:cubicBezTo>
                  <a:lnTo>
                    <a:pt x="1450160" y="1557331"/>
                  </a:lnTo>
                  <a:lnTo>
                    <a:pt x="1489934" y="1511654"/>
                  </a:lnTo>
                  <a:cubicBezTo>
                    <a:pt x="1559668" y="1431569"/>
                    <a:pt x="1639364" y="1340045"/>
                    <a:pt x="1730445" y="1235445"/>
                  </a:cubicBezTo>
                  <a:cubicBezTo>
                    <a:pt x="1730445" y="1235445"/>
                    <a:pt x="1730445" y="1235445"/>
                    <a:pt x="2137132" y="780940"/>
                  </a:cubicBezTo>
                  <a:cubicBezTo>
                    <a:pt x="2162550" y="751206"/>
                    <a:pt x="2145605" y="708729"/>
                    <a:pt x="2111714" y="700234"/>
                  </a:cubicBezTo>
                  <a:cubicBezTo>
                    <a:pt x="2111714" y="700234"/>
                    <a:pt x="2111714" y="700234"/>
                    <a:pt x="1929552" y="666252"/>
                  </a:cubicBezTo>
                  <a:cubicBezTo>
                    <a:pt x="1899898" y="662004"/>
                    <a:pt x="1895661" y="619527"/>
                    <a:pt x="1921079" y="606784"/>
                  </a:cubicBezTo>
                  <a:cubicBezTo>
                    <a:pt x="1921079" y="606784"/>
                    <a:pt x="1921079" y="606784"/>
                    <a:pt x="3115723" y="7857"/>
                  </a:cubicBezTo>
                  <a:cubicBezTo>
                    <a:pt x="3123666" y="4140"/>
                    <a:pt x="3131741" y="1817"/>
                    <a:pt x="3139742" y="730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96" name="Freeform 40">
              <a:extLst>
                <a:ext uri="{FF2B5EF4-FFF2-40B4-BE49-F238E27FC236}">
                  <a16:creationId xmlns:a16="http://schemas.microsoft.com/office/drawing/2014/main" id="{8ADA1B39-3B30-4CCD-8C97-AF71A028BE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7534" y="2535236"/>
              <a:ext cx="171884" cy="228409"/>
            </a:xfrm>
            <a:custGeom>
              <a:avLst/>
              <a:gdLst>
                <a:gd name="T0" fmla="*/ 72 w 149"/>
                <a:gd name="T1" fmla="*/ 198 h 198"/>
                <a:gd name="T2" fmla="*/ 72 w 149"/>
                <a:gd name="T3" fmla="*/ 163 h 198"/>
                <a:gd name="T4" fmla="*/ 0 w 149"/>
                <a:gd name="T5" fmla="*/ 163 h 198"/>
                <a:gd name="T6" fmla="*/ 0 w 149"/>
                <a:gd name="T7" fmla="*/ 115 h 198"/>
                <a:gd name="T8" fmla="*/ 88 w 149"/>
                <a:gd name="T9" fmla="*/ 0 h 198"/>
                <a:gd name="T10" fmla="*/ 125 w 149"/>
                <a:gd name="T11" fmla="*/ 0 h 198"/>
                <a:gd name="T12" fmla="*/ 125 w 149"/>
                <a:gd name="T13" fmla="*/ 115 h 198"/>
                <a:gd name="T14" fmla="*/ 149 w 149"/>
                <a:gd name="T15" fmla="*/ 115 h 198"/>
                <a:gd name="T16" fmla="*/ 149 w 149"/>
                <a:gd name="T17" fmla="*/ 163 h 198"/>
                <a:gd name="T18" fmla="*/ 125 w 149"/>
                <a:gd name="T19" fmla="*/ 163 h 198"/>
                <a:gd name="T20" fmla="*/ 125 w 149"/>
                <a:gd name="T21" fmla="*/ 198 h 198"/>
                <a:gd name="T22" fmla="*/ 72 w 149"/>
                <a:gd name="T23" fmla="*/ 198 h 198"/>
                <a:gd name="T24" fmla="*/ 50 w 149"/>
                <a:gd name="T25" fmla="*/ 115 h 198"/>
                <a:gd name="T26" fmla="*/ 77 w 149"/>
                <a:gd name="T27" fmla="*/ 115 h 198"/>
                <a:gd name="T28" fmla="*/ 77 w 149"/>
                <a:gd name="T29" fmla="*/ 80 h 198"/>
                <a:gd name="T30" fmla="*/ 50 w 149"/>
                <a:gd name="T31" fmla="*/ 11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198">
                  <a:moveTo>
                    <a:pt x="72" y="198"/>
                  </a:moveTo>
                  <a:lnTo>
                    <a:pt x="72" y="163"/>
                  </a:lnTo>
                  <a:lnTo>
                    <a:pt x="0" y="163"/>
                  </a:lnTo>
                  <a:lnTo>
                    <a:pt x="0" y="115"/>
                  </a:lnTo>
                  <a:lnTo>
                    <a:pt x="88" y="0"/>
                  </a:lnTo>
                  <a:lnTo>
                    <a:pt x="125" y="0"/>
                  </a:lnTo>
                  <a:lnTo>
                    <a:pt x="125" y="115"/>
                  </a:lnTo>
                  <a:lnTo>
                    <a:pt x="149" y="115"/>
                  </a:lnTo>
                  <a:lnTo>
                    <a:pt x="149" y="163"/>
                  </a:lnTo>
                  <a:lnTo>
                    <a:pt x="125" y="163"/>
                  </a:lnTo>
                  <a:lnTo>
                    <a:pt x="125" y="198"/>
                  </a:lnTo>
                  <a:lnTo>
                    <a:pt x="72" y="198"/>
                  </a:lnTo>
                  <a:close/>
                  <a:moveTo>
                    <a:pt x="50" y="115"/>
                  </a:moveTo>
                  <a:lnTo>
                    <a:pt x="77" y="115"/>
                  </a:lnTo>
                  <a:lnTo>
                    <a:pt x="77" y="80"/>
                  </a:lnTo>
                  <a:lnTo>
                    <a:pt x="50" y="115"/>
                  </a:ln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197" name="Freeform 41">
              <a:extLst>
                <a:ext uri="{FF2B5EF4-FFF2-40B4-BE49-F238E27FC236}">
                  <a16:creationId xmlns:a16="http://schemas.microsoft.com/office/drawing/2014/main" id="{49A85E8F-6094-49E7-97A2-43AC765EA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3642" y="2489093"/>
              <a:ext cx="175344" cy="237637"/>
            </a:xfrm>
            <a:custGeom>
              <a:avLst/>
              <a:gdLst>
                <a:gd name="T0" fmla="*/ 57 w 57"/>
                <a:gd name="T1" fmla="*/ 52 h 77"/>
                <a:gd name="T2" fmla="*/ 55 w 57"/>
                <a:gd name="T3" fmla="*/ 62 h 77"/>
                <a:gd name="T4" fmla="*/ 49 w 57"/>
                <a:gd name="T5" fmla="*/ 70 h 77"/>
                <a:gd name="T6" fmla="*/ 39 w 57"/>
                <a:gd name="T7" fmla="*/ 75 h 77"/>
                <a:gd name="T8" fmla="*/ 28 w 57"/>
                <a:gd name="T9" fmla="*/ 77 h 77"/>
                <a:gd name="T10" fmla="*/ 18 w 57"/>
                <a:gd name="T11" fmla="*/ 75 h 77"/>
                <a:gd name="T12" fmla="*/ 9 w 57"/>
                <a:gd name="T13" fmla="*/ 70 h 77"/>
                <a:gd name="T14" fmla="*/ 2 w 57"/>
                <a:gd name="T15" fmla="*/ 62 h 77"/>
                <a:gd name="T16" fmla="*/ 0 w 57"/>
                <a:gd name="T17" fmla="*/ 52 h 77"/>
                <a:gd name="T18" fmla="*/ 1 w 57"/>
                <a:gd name="T19" fmla="*/ 46 h 77"/>
                <a:gd name="T20" fmla="*/ 3 w 57"/>
                <a:gd name="T21" fmla="*/ 42 h 77"/>
                <a:gd name="T22" fmla="*/ 6 w 57"/>
                <a:gd name="T23" fmla="*/ 38 h 77"/>
                <a:gd name="T24" fmla="*/ 9 w 57"/>
                <a:gd name="T25" fmla="*/ 35 h 77"/>
                <a:gd name="T26" fmla="*/ 4 w 57"/>
                <a:gd name="T27" fmla="*/ 30 h 77"/>
                <a:gd name="T28" fmla="*/ 2 w 57"/>
                <a:gd name="T29" fmla="*/ 23 h 77"/>
                <a:gd name="T30" fmla="*/ 5 w 57"/>
                <a:gd name="T31" fmla="*/ 13 h 77"/>
                <a:gd name="T32" fmla="*/ 11 w 57"/>
                <a:gd name="T33" fmla="*/ 6 h 77"/>
                <a:gd name="T34" fmla="*/ 19 w 57"/>
                <a:gd name="T35" fmla="*/ 2 h 77"/>
                <a:gd name="T36" fmla="*/ 28 w 57"/>
                <a:gd name="T37" fmla="*/ 0 h 77"/>
                <a:gd name="T38" fmla="*/ 37 w 57"/>
                <a:gd name="T39" fmla="*/ 2 h 77"/>
                <a:gd name="T40" fmla="*/ 46 w 57"/>
                <a:gd name="T41" fmla="*/ 6 h 77"/>
                <a:gd name="T42" fmla="*/ 52 w 57"/>
                <a:gd name="T43" fmla="*/ 13 h 77"/>
                <a:gd name="T44" fmla="*/ 55 w 57"/>
                <a:gd name="T45" fmla="*/ 22 h 77"/>
                <a:gd name="T46" fmla="*/ 53 w 57"/>
                <a:gd name="T47" fmla="*/ 30 h 77"/>
                <a:gd name="T48" fmla="*/ 48 w 57"/>
                <a:gd name="T49" fmla="*/ 35 h 77"/>
                <a:gd name="T50" fmla="*/ 51 w 57"/>
                <a:gd name="T51" fmla="*/ 38 h 77"/>
                <a:gd name="T52" fmla="*/ 54 w 57"/>
                <a:gd name="T53" fmla="*/ 42 h 77"/>
                <a:gd name="T54" fmla="*/ 56 w 57"/>
                <a:gd name="T55" fmla="*/ 47 h 77"/>
                <a:gd name="T56" fmla="*/ 57 w 57"/>
                <a:gd name="T57" fmla="*/ 52 h 77"/>
                <a:gd name="T58" fmla="*/ 36 w 57"/>
                <a:gd name="T59" fmla="*/ 51 h 77"/>
                <a:gd name="T60" fmla="*/ 34 w 57"/>
                <a:gd name="T61" fmla="*/ 46 h 77"/>
                <a:gd name="T62" fmla="*/ 28 w 57"/>
                <a:gd name="T63" fmla="*/ 44 h 77"/>
                <a:gd name="T64" fmla="*/ 23 w 57"/>
                <a:gd name="T65" fmla="*/ 46 h 77"/>
                <a:gd name="T66" fmla="*/ 21 w 57"/>
                <a:gd name="T67" fmla="*/ 51 h 77"/>
                <a:gd name="T68" fmla="*/ 23 w 57"/>
                <a:gd name="T69" fmla="*/ 56 h 77"/>
                <a:gd name="T70" fmla="*/ 28 w 57"/>
                <a:gd name="T71" fmla="*/ 58 h 77"/>
                <a:gd name="T72" fmla="*/ 34 w 57"/>
                <a:gd name="T73" fmla="*/ 56 h 77"/>
                <a:gd name="T74" fmla="*/ 36 w 57"/>
                <a:gd name="T75" fmla="*/ 51 h 77"/>
                <a:gd name="T76" fmla="*/ 23 w 57"/>
                <a:gd name="T77" fmla="*/ 23 h 77"/>
                <a:gd name="T78" fmla="*/ 24 w 57"/>
                <a:gd name="T79" fmla="*/ 27 h 77"/>
                <a:gd name="T80" fmla="*/ 28 w 57"/>
                <a:gd name="T81" fmla="*/ 29 h 77"/>
                <a:gd name="T82" fmla="*/ 32 w 57"/>
                <a:gd name="T83" fmla="*/ 27 h 77"/>
                <a:gd name="T84" fmla="*/ 34 w 57"/>
                <a:gd name="T85" fmla="*/ 23 h 77"/>
                <a:gd name="T86" fmla="*/ 33 w 57"/>
                <a:gd name="T87" fmla="*/ 20 h 77"/>
                <a:gd name="T88" fmla="*/ 28 w 57"/>
                <a:gd name="T89" fmla="*/ 18 h 77"/>
                <a:gd name="T90" fmla="*/ 24 w 57"/>
                <a:gd name="T91" fmla="*/ 20 h 77"/>
                <a:gd name="T92" fmla="*/ 23 w 57"/>
                <a:gd name="T93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" h="77">
                  <a:moveTo>
                    <a:pt x="57" y="52"/>
                  </a:moveTo>
                  <a:cubicBezTo>
                    <a:pt x="57" y="56"/>
                    <a:pt x="56" y="59"/>
                    <a:pt x="55" y="62"/>
                  </a:cubicBezTo>
                  <a:cubicBezTo>
                    <a:pt x="53" y="65"/>
                    <a:pt x="51" y="68"/>
                    <a:pt x="49" y="70"/>
                  </a:cubicBezTo>
                  <a:cubicBezTo>
                    <a:pt x="46" y="72"/>
                    <a:pt x="43" y="74"/>
                    <a:pt x="39" y="75"/>
                  </a:cubicBezTo>
                  <a:cubicBezTo>
                    <a:pt x="36" y="76"/>
                    <a:pt x="32" y="77"/>
                    <a:pt x="28" y="77"/>
                  </a:cubicBezTo>
                  <a:cubicBezTo>
                    <a:pt x="25" y="77"/>
                    <a:pt x="21" y="76"/>
                    <a:pt x="18" y="75"/>
                  </a:cubicBezTo>
                  <a:cubicBezTo>
                    <a:pt x="14" y="74"/>
                    <a:pt x="11" y="72"/>
                    <a:pt x="9" y="70"/>
                  </a:cubicBezTo>
                  <a:cubicBezTo>
                    <a:pt x="6" y="68"/>
                    <a:pt x="4" y="65"/>
                    <a:pt x="2" y="62"/>
                  </a:cubicBezTo>
                  <a:cubicBezTo>
                    <a:pt x="1" y="59"/>
                    <a:pt x="0" y="55"/>
                    <a:pt x="0" y="52"/>
                  </a:cubicBezTo>
                  <a:cubicBezTo>
                    <a:pt x="0" y="50"/>
                    <a:pt x="0" y="48"/>
                    <a:pt x="1" y="46"/>
                  </a:cubicBezTo>
                  <a:cubicBezTo>
                    <a:pt x="1" y="45"/>
                    <a:pt x="2" y="43"/>
                    <a:pt x="3" y="42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7" y="37"/>
                    <a:pt x="8" y="36"/>
                    <a:pt x="9" y="35"/>
                  </a:cubicBezTo>
                  <a:cubicBezTo>
                    <a:pt x="7" y="34"/>
                    <a:pt x="5" y="32"/>
                    <a:pt x="4" y="30"/>
                  </a:cubicBezTo>
                  <a:cubicBezTo>
                    <a:pt x="3" y="28"/>
                    <a:pt x="2" y="25"/>
                    <a:pt x="2" y="23"/>
                  </a:cubicBezTo>
                  <a:cubicBezTo>
                    <a:pt x="2" y="19"/>
                    <a:pt x="3" y="16"/>
                    <a:pt x="5" y="13"/>
                  </a:cubicBezTo>
                  <a:cubicBezTo>
                    <a:pt x="6" y="10"/>
                    <a:pt x="8" y="8"/>
                    <a:pt x="11" y="6"/>
                  </a:cubicBezTo>
                  <a:cubicBezTo>
                    <a:pt x="14" y="4"/>
                    <a:pt x="16" y="3"/>
                    <a:pt x="19" y="2"/>
                  </a:cubicBezTo>
                  <a:cubicBezTo>
                    <a:pt x="23" y="1"/>
                    <a:pt x="26" y="0"/>
                    <a:pt x="28" y="0"/>
                  </a:cubicBezTo>
                  <a:cubicBezTo>
                    <a:pt x="31" y="0"/>
                    <a:pt x="34" y="1"/>
                    <a:pt x="37" y="2"/>
                  </a:cubicBezTo>
                  <a:cubicBezTo>
                    <a:pt x="41" y="3"/>
                    <a:pt x="43" y="4"/>
                    <a:pt x="46" y="6"/>
                  </a:cubicBezTo>
                  <a:cubicBezTo>
                    <a:pt x="49" y="8"/>
                    <a:pt x="51" y="10"/>
                    <a:pt x="52" y="13"/>
                  </a:cubicBezTo>
                  <a:cubicBezTo>
                    <a:pt x="54" y="16"/>
                    <a:pt x="55" y="19"/>
                    <a:pt x="55" y="22"/>
                  </a:cubicBezTo>
                  <a:cubicBezTo>
                    <a:pt x="55" y="25"/>
                    <a:pt x="54" y="27"/>
                    <a:pt x="53" y="30"/>
                  </a:cubicBezTo>
                  <a:cubicBezTo>
                    <a:pt x="51" y="32"/>
                    <a:pt x="50" y="34"/>
                    <a:pt x="48" y="35"/>
                  </a:cubicBezTo>
                  <a:cubicBezTo>
                    <a:pt x="49" y="36"/>
                    <a:pt x="50" y="37"/>
                    <a:pt x="51" y="38"/>
                  </a:cubicBezTo>
                  <a:cubicBezTo>
                    <a:pt x="52" y="39"/>
                    <a:pt x="53" y="41"/>
                    <a:pt x="54" y="42"/>
                  </a:cubicBezTo>
                  <a:cubicBezTo>
                    <a:pt x="55" y="43"/>
                    <a:pt x="55" y="45"/>
                    <a:pt x="56" y="47"/>
                  </a:cubicBezTo>
                  <a:cubicBezTo>
                    <a:pt x="57" y="48"/>
                    <a:pt x="57" y="50"/>
                    <a:pt x="57" y="52"/>
                  </a:cubicBezTo>
                  <a:close/>
                  <a:moveTo>
                    <a:pt x="36" y="51"/>
                  </a:moveTo>
                  <a:cubicBezTo>
                    <a:pt x="36" y="49"/>
                    <a:pt x="36" y="47"/>
                    <a:pt x="34" y="46"/>
                  </a:cubicBezTo>
                  <a:cubicBezTo>
                    <a:pt x="33" y="44"/>
                    <a:pt x="31" y="44"/>
                    <a:pt x="28" y="44"/>
                  </a:cubicBezTo>
                  <a:cubicBezTo>
                    <a:pt x="26" y="44"/>
                    <a:pt x="24" y="44"/>
                    <a:pt x="23" y="46"/>
                  </a:cubicBezTo>
                  <a:cubicBezTo>
                    <a:pt x="21" y="47"/>
                    <a:pt x="21" y="49"/>
                    <a:pt x="21" y="51"/>
                  </a:cubicBezTo>
                  <a:cubicBezTo>
                    <a:pt x="21" y="53"/>
                    <a:pt x="21" y="55"/>
                    <a:pt x="23" y="56"/>
                  </a:cubicBezTo>
                  <a:cubicBezTo>
                    <a:pt x="24" y="58"/>
                    <a:pt x="26" y="58"/>
                    <a:pt x="28" y="58"/>
                  </a:cubicBezTo>
                  <a:cubicBezTo>
                    <a:pt x="31" y="58"/>
                    <a:pt x="33" y="58"/>
                    <a:pt x="34" y="56"/>
                  </a:cubicBezTo>
                  <a:cubicBezTo>
                    <a:pt x="36" y="55"/>
                    <a:pt x="36" y="53"/>
                    <a:pt x="36" y="51"/>
                  </a:cubicBezTo>
                  <a:close/>
                  <a:moveTo>
                    <a:pt x="23" y="23"/>
                  </a:moveTo>
                  <a:cubicBezTo>
                    <a:pt x="23" y="25"/>
                    <a:pt x="23" y="26"/>
                    <a:pt x="24" y="27"/>
                  </a:cubicBezTo>
                  <a:cubicBezTo>
                    <a:pt x="26" y="28"/>
                    <a:pt x="27" y="29"/>
                    <a:pt x="28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34" y="26"/>
                    <a:pt x="34" y="25"/>
                    <a:pt x="34" y="23"/>
                  </a:cubicBezTo>
                  <a:cubicBezTo>
                    <a:pt x="34" y="22"/>
                    <a:pt x="34" y="21"/>
                    <a:pt x="33" y="20"/>
                  </a:cubicBezTo>
                  <a:cubicBezTo>
                    <a:pt x="32" y="19"/>
                    <a:pt x="30" y="18"/>
                    <a:pt x="28" y="18"/>
                  </a:cubicBezTo>
                  <a:cubicBezTo>
                    <a:pt x="27" y="18"/>
                    <a:pt x="25" y="19"/>
                    <a:pt x="24" y="20"/>
                  </a:cubicBezTo>
                  <a:cubicBezTo>
                    <a:pt x="23" y="21"/>
                    <a:pt x="23" y="22"/>
                    <a:pt x="23" y="23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198" name="Freeform 42">
              <a:extLst>
                <a:ext uri="{FF2B5EF4-FFF2-40B4-BE49-F238E27FC236}">
                  <a16:creationId xmlns:a16="http://schemas.microsoft.com/office/drawing/2014/main" id="{9A74EED7-1D58-4615-B1A5-E3C24E014B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0904" y="2485632"/>
              <a:ext cx="258402" cy="241099"/>
            </a:xfrm>
            <a:custGeom>
              <a:avLst/>
              <a:gdLst>
                <a:gd name="T0" fmla="*/ 19 w 84"/>
                <a:gd name="T1" fmla="*/ 34 h 78"/>
                <a:gd name="T2" fmla="*/ 12 w 84"/>
                <a:gd name="T3" fmla="*/ 32 h 78"/>
                <a:gd name="T4" fmla="*/ 6 w 84"/>
                <a:gd name="T5" fmla="*/ 29 h 78"/>
                <a:gd name="T6" fmla="*/ 2 w 84"/>
                <a:gd name="T7" fmla="*/ 24 h 78"/>
                <a:gd name="T8" fmla="*/ 0 w 84"/>
                <a:gd name="T9" fmla="*/ 17 h 78"/>
                <a:gd name="T10" fmla="*/ 2 w 84"/>
                <a:gd name="T11" fmla="*/ 10 h 78"/>
                <a:gd name="T12" fmla="*/ 6 w 84"/>
                <a:gd name="T13" fmla="*/ 5 h 78"/>
                <a:gd name="T14" fmla="*/ 12 w 84"/>
                <a:gd name="T15" fmla="*/ 2 h 78"/>
                <a:gd name="T16" fmla="*/ 19 w 84"/>
                <a:gd name="T17" fmla="*/ 0 h 78"/>
                <a:gd name="T18" fmla="*/ 27 w 84"/>
                <a:gd name="T19" fmla="*/ 2 h 78"/>
                <a:gd name="T20" fmla="*/ 33 w 84"/>
                <a:gd name="T21" fmla="*/ 5 h 78"/>
                <a:gd name="T22" fmla="*/ 37 w 84"/>
                <a:gd name="T23" fmla="*/ 10 h 78"/>
                <a:gd name="T24" fmla="*/ 38 w 84"/>
                <a:gd name="T25" fmla="*/ 17 h 78"/>
                <a:gd name="T26" fmla="*/ 37 w 84"/>
                <a:gd name="T27" fmla="*/ 24 h 78"/>
                <a:gd name="T28" fmla="*/ 33 w 84"/>
                <a:gd name="T29" fmla="*/ 29 h 78"/>
                <a:gd name="T30" fmla="*/ 27 w 84"/>
                <a:gd name="T31" fmla="*/ 32 h 78"/>
                <a:gd name="T32" fmla="*/ 19 w 84"/>
                <a:gd name="T33" fmla="*/ 34 h 78"/>
                <a:gd name="T34" fmla="*/ 9 w 84"/>
                <a:gd name="T35" fmla="*/ 70 h 78"/>
                <a:gd name="T36" fmla="*/ 39 w 84"/>
                <a:gd name="T37" fmla="*/ 36 h 78"/>
                <a:gd name="T38" fmla="*/ 66 w 84"/>
                <a:gd name="T39" fmla="*/ 0 h 78"/>
                <a:gd name="T40" fmla="*/ 75 w 84"/>
                <a:gd name="T41" fmla="*/ 8 h 78"/>
                <a:gd name="T42" fmla="*/ 46 w 84"/>
                <a:gd name="T43" fmla="*/ 41 h 78"/>
                <a:gd name="T44" fmla="*/ 18 w 84"/>
                <a:gd name="T45" fmla="*/ 78 h 78"/>
                <a:gd name="T46" fmla="*/ 9 w 84"/>
                <a:gd name="T47" fmla="*/ 70 h 78"/>
                <a:gd name="T48" fmla="*/ 19 w 84"/>
                <a:gd name="T49" fmla="*/ 24 h 78"/>
                <a:gd name="T50" fmla="*/ 23 w 84"/>
                <a:gd name="T51" fmla="*/ 22 h 78"/>
                <a:gd name="T52" fmla="*/ 24 w 84"/>
                <a:gd name="T53" fmla="*/ 17 h 78"/>
                <a:gd name="T54" fmla="*/ 23 w 84"/>
                <a:gd name="T55" fmla="*/ 12 h 78"/>
                <a:gd name="T56" fmla="*/ 19 w 84"/>
                <a:gd name="T57" fmla="*/ 10 h 78"/>
                <a:gd name="T58" fmla="*/ 16 w 84"/>
                <a:gd name="T59" fmla="*/ 12 h 78"/>
                <a:gd name="T60" fmla="*/ 14 w 84"/>
                <a:gd name="T61" fmla="*/ 17 h 78"/>
                <a:gd name="T62" fmla="*/ 16 w 84"/>
                <a:gd name="T63" fmla="*/ 22 h 78"/>
                <a:gd name="T64" fmla="*/ 19 w 84"/>
                <a:gd name="T65" fmla="*/ 24 h 78"/>
                <a:gd name="T66" fmla="*/ 65 w 84"/>
                <a:gd name="T67" fmla="*/ 78 h 78"/>
                <a:gd name="T68" fmla="*/ 57 w 84"/>
                <a:gd name="T69" fmla="*/ 76 h 78"/>
                <a:gd name="T70" fmla="*/ 51 w 84"/>
                <a:gd name="T71" fmla="*/ 73 h 78"/>
                <a:gd name="T72" fmla="*/ 47 w 84"/>
                <a:gd name="T73" fmla="*/ 67 h 78"/>
                <a:gd name="T74" fmla="*/ 46 w 84"/>
                <a:gd name="T75" fmla="*/ 61 h 78"/>
                <a:gd name="T76" fmla="*/ 47 w 84"/>
                <a:gd name="T77" fmla="*/ 54 h 78"/>
                <a:gd name="T78" fmla="*/ 51 w 84"/>
                <a:gd name="T79" fmla="*/ 49 h 78"/>
                <a:gd name="T80" fmla="*/ 57 w 84"/>
                <a:gd name="T81" fmla="*/ 45 h 78"/>
                <a:gd name="T82" fmla="*/ 65 w 84"/>
                <a:gd name="T83" fmla="*/ 44 h 78"/>
                <a:gd name="T84" fmla="*/ 72 w 84"/>
                <a:gd name="T85" fmla="*/ 45 h 78"/>
                <a:gd name="T86" fmla="*/ 78 w 84"/>
                <a:gd name="T87" fmla="*/ 49 h 78"/>
                <a:gd name="T88" fmla="*/ 82 w 84"/>
                <a:gd name="T89" fmla="*/ 54 h 78"/>
                <a:gd name="T90" fmla="*/ 84 w 84"/>
                <a:gd name="T91" fmla="*/ 61 h 78"/>
                <a:gd name="T92" fmla="*/ 82 w 84"/>
                <a:gd name="T93" fmla="*/ 67 h 78"/>
                <a:gd name="T94" fmla="*/ 78 w 84"/>
                <a:gd name="T95" fmla="*/ 73 h 78"/>
                <a:gd name="T96" fmla="*/ 72 w 84"/>
                <a:gd name="T97" fmla="*/ 76 h 78"/>
                <a:gd name="T98" fmla="*/ 65 w 84"/>
                <a:gd name="T99" fmla="*/ 78 h 78"/>
                <a:gd name="T100" fmla="*/ 65 w 84"/>
                <a:gd name="T101" fmla="*/ 68 h 78"/>
                <a:gd name="T102" fmla="*/ 68 w 84"/>
                <a:gd name="T103" fmla="*/ 66 h 78"/>
                <a:gd name="T104" fmla="*/ 70 w 84"/>
                <a:gd name="T105" fmla="*/ 61 h 78"/>
                <a:gd name="T106" fmla="*/ 68 w 84"/>
                <a:gd name="T107" fmla="*/ 56 h 78"/>
                <a:gd name="T108" fmla="*/ 65 w 84"/>
                <a:gd name="T109" fmla="*/ 54 h 78"/>
                <a:gd name="T110" fmla="*/ 61 w 84"/>
                <a:gd name="T111" fmla="*/ 56 h 78"/>
                <a:gd name="T112" fmla="*/ 60 w 84"/>
                <a:gd name="T113" fmla="*/ 61 h 78"/>
                <a:gd name="T114" fmla="*/ 61 w 84"/>
                <a:gd name="T115" fmla="*/ 66 h 78"/>
                <a:gd name="T116" fmla="*/ 65 w 84"/>
                <a:gd name="T11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" h="78">
                  <a:moveTo>
                    <a:pt x="19" y="34"/>
                  </a:moveTo>
                  <a:cubicBezTo>
                    <a:pt x="17" y="34"/>
                    <a:pt x="14" y="33"/>
                    <a:pt x="12" y="32"/>
                  </a:cubicBezTo>
                  <a:cubicBezTo>
                    <a:pt x="9" y="32"/>
                    <a:pt x="7" y="30"/>
                    <a:pt x="6" y="29"/>
                  </a:cubicBezTo>
                  <a:cubicBezTo>
                    <a:pt x="4" y="27"/>
                    <a:pt x="3" y="26"/>
                    <a:pt x="2" y="24"/>
                  </a:cubicBezTo>
                  <a:cubicBezTo>
                    <a:pt x="1" y="22"/>
                    <a:pt x="0" y="19"/>
                    <a:pt x="0" y="17"/>
                  </a:cubicBezTo>
                  <a:cubicBezTo>
                    <a:pt x="0" y="15"/>
                    <a:pt x="1" y="13"/>
                    <a:pt x="2" y="10"/>
                  </a:cubicBezTo>
                  <a:cubicBezTo>
                    <a:pt x="3" y="8"/>
                    <a:pt x="4" y="7"/>
                    <a:pt x="6" y="5"/>
                  </a:cubicBezTo>
                  <a:cubicBezTo>
                    <a:pt x="7" y="4"/>
                    <a:pt x="9" y="3"/>
                    <a:pt x="12" y="2"/>
                  </a:cubicBezTo>
                  <a:cubicBezTo>
                    <a:pt x="14" y="1"/>
                    <a:pt x="17" y="0"/>
                    <a:pt x="19" y="0"/>
                  </a:cubicBezTo>
                  <a:cubicBezTo>
                    <a:pt x="22" y="0"/>
                    <a:pt x="24" y="1"/>
                    <a:pt x="27" y="2"/>
                  </a:cubicBezTo>
                  <a:cubicBezTo>
                    <a:pt x="29" y="3"/>
                    <a:pt x="31" y="4"/>
                    <a:pt x="33" y="5"/>
                  </a:cubicBezTo>
                  <a:cubicBezTo>
                    <a:pt x="34" y="7"/>
                    <a:pt x="36" y="8"/>
                    <a:pt x="37" y="10"/>
                  </a:cubicBezTo>
                  <a:cubicBezTo>
                    <a:pt x="38" y="13"/>
                    <a:pt x="38" y="15"/>
                    <a:pt x="38" y="17"/>
                  </a:cubicBezTo>
                  <a:cubicBezTo>
                    <a:pt x="38" y="19"/>
                    <a:pt x="38" y="22"/>
                    <a:pt x="37" y="24"/>
                  </a:cubicBezTo>
                  <a:cubicBezTo>
                    <a:pt x="36" y="26"/>
                    <a:pt x="34" y="27"/>
                    <a:pt x="33" y="29"/>
                  </a:cubicBezTo>
                  <a:cubicBezTo>
                    <a:pt x="31" y="30"/>
                    <a:pt x="29" y="32"/>
                    <a:pt x="27" y="32"/>
                  </a:cubicBezTo>
                  <a:cubicBezTo>
                    <a:pt x="24" y="33"/>
                    <a:pt x="22" y="34"/>
                    <a:pt x="19" y="34"/>
                  </a:cubicBezTo>
                  <a:close/>
                  <a:moveTo>
                    <a:pt x="9" y="70"/>
                  </a:moveTo>
                  <a:cubicBezTo>
                    <a:pt x="39" y="36"/>
                    <a:pt x="39" y="36"/>
                    <a:pt x="39" y="3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9" y="70"/>
                  </a:lnTo>
                  <a:close/>
                  <a:moveTo>
                    <a:pt x="19" y="24"/>
                  </a:moveTo>
                  <a:cubicBezTo>
                    <a:pt x="21" y="24"/>
                    <a:pt x="22" y="24"/>
                    <a:pt x="23" y="22"/>
                  </a:cubicBezTo>
                  <a:cubicBezTo>
                    <a:pt x="24" y="21"/>
                    <a:pt x="24" y="19"/>
                    <a:pt x="24" y="17"/>
                  </a:cubicBezTo>
                  <a:cubicBezTo>
                    <a:pt x="24" y="15"/>
                    <a:pt x="24" y="13"/>
                    <a:pt x="23" y="12"/>
                  </a:cubicBezTo>
                  <a:cubicBezTo>
                    <a:pt x="22" y="11"/>
                    <a:pt x="21" y="10"/>
                    <a:pt x="19" y="10"/>
                  </a:cubicBezTo>
                  <a:cubicBezTo>
                    <a:pt x="18" y="10"/>
                    <a:pt x="17" y="11"/>
                    <a:pt x="16" y="12"/>
                  </a:cubicBezTo>
                  <a:cubicBezTo>
                    <a:pt x="15" y="13"/>
                    <a:pt x="14" y="15"/>
                    <a:pt x="14" y="17"/>
                  </a:cubicBezTo>
                  <a:cubicBezTo>
                    <a:pt x="14" y="19"/>
                    <a:pt x="15" y="21"/>
                    <a:pt x="16" y="22"/>
                  </a:cubicBezTo>
                  <a:cubicBezTo>
                    <a:pt x="17" y="24"/>
                    <a:pt x="18" y="24"/>
                    <a:pt x="19" y="24"/>
                  </a:cubicBezTo>
                  <a:close/>
                  <a:moveTo>
                    <a:pt x="65" y="78"/>
                  </a:moveTo>
                  <a:cubicBezTo>
                    <a:pt x="62" y="78"/>
                    <a:pt x="59" y="77"/>
                    <a:pt x="57" y="76"/>
                  </a:cubicBezTo>
                  <a:cubicBezTo>
                    <a:pt x="55" y="75"/>
                    <a:pt x="53" y="74"/>
                    <a:pt x="51" y="73"/>
                  </a:cubicBezTo>
                  <a:cubicBezTo>
                    <a:pt x="50" y="71"/>
                    <a:pt x="48" y="69"/>
                    <a:pt x="47" y="67"/>
                  </a:cubicBezTo>
                  <a:cubicBezTo>
                    <a:pt x="46" y="65"/>
                    <a:pt x="46" y="63"/>
                    <a:pt x="46" y="61"/>
                  </a:cubicBezTo>
                  <a:cubicBezTo>
                    <a:pt x="46" y="59"/>
                    <a:pt x="46" y="56"/>
                    <a:pt x="47" y="54"/>
                  </a:cubicBezTo>
                  <a:cubicBezTo>
                    <a:pt x="48" y="52"/>
                    <a:pt x="50" y="51"/>
                    <a:pt x="51" y="49"/>
                  </a:cubicBezTo>
                  <a:cubicBezTo>
                    <a:pt x="53" y="48"/>
                    <a:pt x="55" y="46"/>
                    <a:pt x="57" y="45"/>
                  </a:cubicBezTo>
                  <a:cubicBezTo>
                    <a:pt x="59" y="45"/>
                    <a:pt x="62" y="44"/>
                    <a:pt x="65" y="44"/>
                  </a:cubicBezTo>
                  <a:cubicBezTo>
                    <a:pt x="67" y="44"/>
                    <a:pt x="70" y="45"/>
                    <a:pt x="72" y="45"/>
                  </a:cubicBezTo>
                  <a:cubicBezTo>
                    <a:pt x="74" y="46"/>
                    <a:pt x="76" y="48"/>
                    <a:pt x="78" y="49"/>
                  </a:cubicBezTo>
                  <a:cubicBezTo>
                    <a:pt x="80" y="51"/>
                    <a:pt x="81" y="52"/>
                    <a:pt x="82" y="54"/>
                  </a:cubicBezTo>
                  <a:cubicBezTo>
                    <a:pt x="83" y="56"/>
                    <a:pt x="84" y="59"/>
                    <a:pt x="84" y="61"/>
                  </a:cubicBezTo>
                  <a:cubicBezTo>
                    <a:pt x="84" y="63"/>
                    <a:pt x="83" y="65"/>
                    <a:pt x="82" y="67"/>
                  </a:cubicBezTo>
                  <a:cubicBezTo>
                    <a:pt x="81" y="69"/>
                    <a:pt x="80" y="71"/>
                    <a:pt x="78" y="73"/>
                  </a:cubicBezTo>
                  <a:cubicBezTo>
                    <a:pt x="76" y="74"/>
                    <a:pt x="74" y="75"/>
                    <a:pt x="72" y="76"/>
                  </a:cubicBezTo>
                  <a:cubicBezTo>
                    <a:pt x="70" y="77"/>
                    <a:pt x="67" y="78"/>
                    <a:pt x="65" y="78"/>
                  </a:cubicBezTo>
                  <a:close/>
                  <a:moveTo>
                    <a:pt x="65" y="68"/>
                  </a:moveTo>
                  <a:cubicBezTo>
                    <a:pt x="66" y="68"/>
                    <a:pt x="67" y="67"/>
                    <a:pt x="68" y="66"/>
                  </a:cubicBezTo>
                  <a:cubicBezTo>
                    <a:pt x="69" y="65"/>
                    <a:pt x="70" y="63"/>
                    <a:pt x="70" y="61"/>
                  </a:cubicBezTo>
                  <a:cubicBezTo>
                    <a:pt x="70" y="59"/>
                    <a:pt x="69" y="57"/>
                    <a:pt x="68" y="56"/>
                  </a:cubicBezTo>
                  <a:cubicBezTo>
                    <a:pt x="67" y="54"/>
                    <a:pt x="66" y="54"/>
                    <a:pt x="65" y="54"/>
                  </a:cubicBezTo>
                  <a:cubicBezTo>
                    <a:pt x="63" y="54"/>
                    <a:pt x="62" y="54"/>
                    <a:pt x="61" y="56"/>
                  </a:cubicBezTo>
                  <a:cubicBezTo>
                    <a:pt x="60" y="57"/>
                    <a:pt x="60" y="59"/>
                    <a:pt x="60" y="61"/>
                  </a:cubicBezTo>
                  <a:cubicBezTo>
                    <a:pt x="60" y="63"/>
                    <a:pt x="60" y="65"/>
                    <a:pt x="61" y="66"/>
                  </a:cubicBezTo>
                  <a:cubicBezTo>
                    <a:pt x="62" y="67"/>
                    <a:pt x="63" y="68"/>
                    <a:pt x="65" y="68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C0148D27-1C09-44E0-991D-F87E60184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187" y="2534615"/>
              <a:ext cx="2678067" cy="2176244"/>
            </a:xfrm>
            <a:custGeom>
              <a:avLst/>
              <a:gdLst>
                <a:gd name="connsiteX0" fmla="*/ 3618314 w 3685423"/>
                <a:gd name="connsiteY0" fmla="*/ 803 h 2994840"/>
                <a:gd name="connsiteX1" fmla="*/ 3681467 w 3685423"/>
                <a:gd name="connsiteY1" fmla="*/ 107102 h 2994840"/>
                <a:gd name="connsiteX2" fmla="*/ 3245091 w 3685423"/>
                <a:gd name="connsiteY2" fmla="*/ 1372611 h 2994840"/>
                <a:gd name="connsiteX3" fmla="*/ 3185778 w 3685423"/>
                <a:gd name="connsiteY3" fmla="*/ 1372611 h 2994840"/>
                <a:gd name="connsiteX4" fmla="*/ 3126465 w 3685423"/>
                <a:gd name="connsiteY4" fmla="*/ 1194251 h 2994840"/>
                <a:gd name="connsiteX5" fmla="*/ 3045968 w 3685423"/>
                <a:gd name="connsiteY5" fmla="*/ 1177264 h 2994840"/>
                <a:gd name="connsiteX6" fmla="*/ 1495352 w 3685423"/>
                <a:gd name="connsiteY6" fmla="*/ 2956620 h 2994840"/>
                <a:gd name="connsiteX7" fmla="*/ 1325886 w 3685423"/>
                <a:gd name="connsiteY7" fmla="*/ 2956620 h 2994840"/>
                <a:gd name="connsiteX8" fmla="*/ 1003900 w 3685423"/>
                <a:gd name="connsiteY8" fmla="*/ 2599899 h 2994840"/>
                <a:gd name="connsiteX9" fmla="*/ 1005077 w 3685423"/>
                <a:gd name="connsiteY9" fmla="*/ 2598548 h 2994840"/>
                <a:gd name="connsiteX10" fmla="*/ 999251 w 3685423"/>
                <a:gd name="connsiteY10" fmla="*/ 2592132 h 2994840"/>
                <a:gd name="connsiteX11" fmla="*/ 27615 w 3685423"/>
                <a:gd name="connsiteY11" fmla="*/ 1522026 h 2994840"/>
                <a:gd name="connsiteX12" fmla="*/ 36087 w 3685423"/>
                <a:gd name="connsiteY12" fmla="*/ 1364907 h 2994840"/>
                <a:gd name="connsiteX13" fmla="*/ 319920 w 3685423"/>
                <a:gd name="connsiteY13" fmla="*/ 1110120 h 2994840"/>
                <a:gd name="connsiteX14" fmla="*/ 476663 w 3685423"/>
                <a:gd name="connsiteY14" fmla="*/ 1114366 h 2994840"/>
                <a:gd name="connsiteX15" fmla="*/ 1328161 w 3685423"/>
                <a:gd name="connsiteY15" fmla="*/ 2057079 h 2994840"/>
                <a:gd name="connsiteX16" fmla="*/ 1412887 w 3685423"/>
                <a:gd name="connsiteY16" fmla="*/ 2093705 h 2994840"/>
                <a:gd name="connsiteX17" fmla="*/ 1452216 w 3685423"/>
                <a:gd name="connsiteY17" fmla="*/ 2085208 h 2994840"/>
                <a:gd name="connsiteX18" fmla="*/ 1492076 w 3685423"/>
                <a:gd name="connsiteY18" fmla="*/ 2039446 h 2994840"/>
                <a:gd name="connsiteX19" fmla="*/ 1732605 w 3685423"/>
                <a:gd name="connsiteY19" fmla="*/ 1763305 h 2994840"/>
                <a:gd name="connsiteX20" fmla="*/ 2592646 w 3685423"/>
                <a:gd name="connsiteY20" fmla="*/ 782323 h 2994840"/>
                <a:gd name="connsiteX21" fmla="*/ 2562990 w 3685423"/>
                <a:gd name="connsiteY21" fmla="*/ 701636 h 2994840"/>
                <a:gd name="connsiteX22" fmla="*/ 2385050 w 3685423"/>
                <a:gd name="connsiteY22" fmla="*/ 667663 h 2994840"/>
                <a:gd name="connsiteX23" fmla="*/ 2376577 w 3685423"/>
                <a:gd name="connsiteY23" fmla="*/ 608210 h 2994840"/>
                <a:gd name="connsiteX24" fmla="*/ 3571314 w 3685423"/>
                <a:gd name="connsiteY24" fmla="*/ 9429 h 2994840"/>
                <a:gd name="connsiteX25" fmla="*/ 3618314 w 3685423"/>
                <a:gd name="connsiteY25" fmla="*/ 803 h 299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5423" h="2994840">
                  <a:moveTo>
                    <a:pt x="3618314" y="803"/>
                  </a:moveTo>
                  <a:cubicBezTo>
                    <a:pt x="3663196" y="7571"/>
                    <a:pt x="3697354" y="56142"/>
                    <a:pt x="3681467" y="107102"/>
                  </a:cubicBezTo>
                  <a:cubicBezTo>
                    <a:pt x="3681467" y="107102"/>
                    <a:pt x="3681467" y="107102"/>
                    <a:pt x="3245091" y="1372611"/>
                  </a:cubicBezTo>
                  <a:cubicBezTo>
                    <a:pt x="3236618" y="1398091"/>
                    <a:pt x="3194251" y="1398091"/>
                    <a:pt x="3185778" y="1372611"/>
                  </a:cubicBezTo>
                  <a:cubicBezTo>
                    <a:pt x="3185778" y="1372611"/>
                    <a:pt x="3185778" y="1372611"/>
                    <a:pt x="3126465" y="1194251"/>
                  </a:cubicBezTo>
                  <a:cubicBezTo>
                    <a:pt x="3113755" y="1160277"/>
                    <a:pt x="3071388" y="1151784"/>
                    <a:pt x="3045968" y="1177264"/>
                  </a:cubicBezTo>
                  <a:cubicBezTo>
                    <a:pt x="3045968" y="1177264"/>
                    <a:pt x="3045968" y="1177264"/>
                    <a:pt x="1495352" y="2956620"/>
                  </a:cubicBezTo>
                  <a:cubicBezTo>
                    <a:pt x="1448749" y="3007580"/>
                    <a:pt x="1372489" y="3007580"/>
                    <a:pt x="1325886" y="2956620"/>
                  </a:cubicBezTo>
                  <a:cubicBezTo>
                    <a:pt x="1325886" y="2956620"/>
                    <a:pt x="1325886" y="2956620"/>
                    <a:pt x="1003900" y="2599899"/>
                  </a:cubicBezTo>
                  <a:lnTo>
                    <a:pt x="1005077" y="2598548"/>
                  </a:lnTo>
                  <a:lnTo>
                    <a:pt x="999251" y="2592132"/>
                  </a:lnTo>
                  <a:cubicBezTo>
                    <a:pt x="952983" y="2541175"/>
                    <a:pt x="767909" y="2337345"/>
                    <a:pt x="27615" y="1522026"/>
                  </a:cubicBezTo>
                  <a:cubicBezTo>
                    <a:pt x="-10512" y="1475315"/>
                    <a:pt x="-10512" y="1407372"/>
                    <a:pt x="36087" y="1364907"/>
                  </a:cubicBezTo>
                  <a:cubicBezTo>
                    <a:pt x="36087" y="1364907"/>
                    <a:pt x="36087" y="1364907"/>
                    <a:pt x="319920" y="1110120"/>
                  </a:cubicBezTo>
                  <a:cubicBezTo>
                    <a:pt x="366519" y="1067655"/>
                    <a:pt x="434300" y="1071902"/>
                    <a:pt x="476663" y="1114366"/>
                  </a:cubicBezTo>
                  <a:cubicBezTo>
                    <a:pt x="476663" y="1114366"/>
                    <a:pt x="476663" y="1114366"/>
                    <a:pt x="1328161" y="2057079"/>
                  </a:cubicBezTo>
                  <a:cubicBezTo>
                    <a:pt x="1351461" y="2082558"/>
                    <a:pt x="1382174" y="2094236"/>
                    <a:pt x="1412887" y="2093705"/>
                  </a:cubicBezTo>
                  <a:lnTo>
                    <a:pt x="1452216" y="2085208"/>
                  </a:lnTo>
                  <a:lnTo>
                    <a:pt x="1492076" y="2039446"/>
                  </a:lnTo>
                  <a:cubicBezTo>
                    <a:pt x="1561815" y="1959382"/>
                    <a:pt x="1641517" y="1867879"/>
                    <a:pt x="1732605" y="1763305"/>
                  </a:cubicBezTo>
                  <a:cubicBezTo>
                    <a:pt x="1732605" y="1763305"/>
                    <a:pt x="1732605" y="1763305"/>
                    <a:pt x="2592646" y="782323"/>
                  </a:cubicBezTo>
                  <a:cubicBezTo>
                    <a:pt x="2613830" y="752596"/>
                    <a:pt x="2601120" y="710130"/>
                    <a:pt x="2562990" y="701636"/>
                  </a:cubicBezTo>
                  <a:cubicBezTo>
                    <a:pt x="2562990" y="701636"/>
                    <a:pt x="2562990" y="701636"/>
                    <a:pt x="2385050" y="667663"/>
                  </a:cubicBezTo>
                  <a:cubicBezTo>
                    <a:pt x="2355394" y="659170"/>
                    <a:pt x="2346920" y="620950"/>
                    <a:pt x="2376577" y="608210"/>
                  </a:cubicBezTo>
                  <a:cubicBezTo>
                    <a:pt x="2376577" y="608210"/>
                    <a:pt x="2376577" y="608210"/>
                    <a:pt x="3571314" y="9429"/>
                  </a:cubicBezTo>
                  <a:cubicBezTo>
                    <a:pt x="3587202" y="935"/>
                    <a:pt x="3603354" y="-1453"/>
                    <a:pt x="3618314" y="803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01" name="Freeform 45">
              <a:extLst>
                <a:ext uri="{FF2B5EF4-FFF2-40B4-BE49-F238E27FC236}">
                  <a16:creationId xmlns:a16="http://schemas.microsoft.com/office/drawing/2014/main" id="{280A15A5-C56B-4883-A227-58536BD843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6684" y="2199544"/>
              <a:ext cx="171884" cy="237637"/>
            </a:xfrm>
            <a:custGeom>
              <a:avLst/>
              <a:gdLst>
                <a:gd name="T0" fmla="*/ 56 w 56"/>
                <a:gd name="T1" fmla="*/ 50 h 77"/>
                <a:gd name="T2" fmla="*/ 54 w 56"/>
                <a:gd name="T3" fmla="*/ 61 h 77"/>
                <a:gd name="T4" fmla="*/ 48 w 56"/>
                <a:gd name="T5" fmla="*/ 69 h 77"/>
                <a:gd name="T6" fmla="*/ 39 w 56"/>
                <a:gd name="T7" fmla="*/ 75 h 77"/>
                <a:gd name="T8" fmla="*/ 28 w 56"/>
                <a:gd name="T9" fmla="*/ 77 h 77"/>
                <a:gd name="T10" fmla="*/ 7 w 56"/>
                <a:gd name="T11" fmla="*/ 67 h 77"/>
                <a:gd name="T12" fmla="*/ 0 w 56"/>
                <a:gd name="T13" fmla="*/ 40 h 77"/>
                <a:gd name="T14" fmla="*/ 2 w 56"/>
                <a:gd name="T15" fmla="*/ 23 h 77"/>
                <a:gd name="T16" fmla="*/ 8 w 56"/>
                <a:gd name="T17" fmla="*/ 11 h 77"/>
                <a:gd name="T18" fmla="*/ 17 w 56"/>
                <a:gd name="T19" fmla="*/ 3 h 77"/>
                <a:gd name="T20" fmla="*/ 30 w 56"/>
                <a:gd name="T21" fmla="*/ 0 h 77"/>
                <a:gd name="T22" fmla="*/ 54 w 56"/>
                <a:gd name="T23" fmla="*/ 10 h 77"/>
                <a:gd name="T24" fmla="*/ 43 w 56"/>
                <a:gd name="T25" fmla="*/ 23 h 77"/>
                <a:gd name="T26" fmla="*/ 30 w 56"/>
                <a:gd name="T27" fmla="*/ 17 h 77"/>
                <a:gd name="T28" fmla="*/ 22 w 56"/>
                <a:gd name="T29" fmla="*/ 20 h 77"/>
                <a:gd name="T30" fmla="*/ 18 w 56"/>
                <a:gd name="T31" fmla="*/ 29 h 77"/>
                <a:gd name="T32" fmla="*/ 30 w 56"/>
                <a:gd name="T33" fmla="*/ 26 h 77"/>
                <a:gd name="T34" fmla="*/ 40 w 56"/>
                <a:gd name="T35" fmla="*/ 28 h 77"/>
                <a:gd name="T36" fmla="*/ 49 w 56"/>
                <a:gd name="T37" fmla="*/ 33 h 77"/>
                <a:gd name="T38" fmla="*/ 54 w 56"/>
                <a:gd name="T39" fmla="*/ 41 h 77"/>
                <a:gd name="T40" fmla="*/ 56 w 56"/>
                <a:gd name="T41" fmla="*/ 50 h 77"/>
                <a:gd name="T42" fmla="*/ 28 w 56"/>
                <a:gd name="T43" fmla="*/ 60 h 77"/>
                <a:gd name="T44" fmla="*/ 32 w 56"/>
                <a:gd name="T45" fmla="*/ 59 h 77"/>
                <a:gd name="T46" fmla="*/ 34 w 56"/>
                <a:gd name="T47" fmla="*/ 57 h 77"/>
                <a:gd name="T48" fmla="*/ 36 w 56"/>
                <a:gd name="T49" fmla="*/ 54 h 77"/>
                <a:gd name="T50" fmla="*/ 37 w 56"/>
                <a:gd name="T51" fmla="*/ 50 h 77"/>
                <a:gd name="T52" fmla="*/ 34 w 56"/>
                <a:gd name="T53" fmla="*/ 44 h 77"/>
                <a:gd name="T54" fmla="*/ 28 w 56"/>
                <a:gd name="T55" fmla="*/ 41 h 77"/>
                <a:gd name="T56" fmla="*/ 22 w 56"/>
                <a:gd name="T57" fmla="*/ 44 h 77"/>
                <a:gd name="T58" fmla="*/ 19 w 56"/>
                <a:gd name="T59" fmla="*/ 50 h 77"/>
                <a:gd name="T60" fmla="*/ 20 w 56"/>
                <a:gd name="T61" fmla="*/ 54 h 77"/>
                <a:gd name="T62" fmla="*/ 22 w 56"/>
                <a:gd name="T63" fmla="*/ 57 h 77"/>
                <a:gd name="T64" fmla="*/ 25 w 56"/>
                <a:gd name="T65" fmla="*/ 59 h 77"/>
                <a:gd name="T66" fmla="*/ 28 w 56"/>
                <a:gd name="T67" fmla="*/ 6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6" h="77">
                  <a:moveTo>
                    <a:pt x="56" y="50"/>
                  </a:moveTo>
                  <a:cubicBezTo>
                    <a:pt x="56" y="54"/>
                    <a:pt x="56" y="58"/>
                    <a:pt x="54" y="61"/>
                  </a:cubicBezTo>
                  <a:cubicBezTo>
                    <a:pt x="53" y="64"/>
                    <a:pt x="51" y="67"/>
                    <a:pt x="48" y="69"/>
                  </a:cubicBezTo>
                  <a:cubicBezTo>
                    <a:pt x="46" y="72"/>
                    <a:pt x="43" y="73"/>
                    <a:pt x="39" y="75"/>
                  </a:cubicBezTo>
                  <a:cubicBezTo>
                    <a:pt x="36" y="76"/>
                    <a:pt x="32" y="77"/>
                    <a:pt x="28" y="77"/>
                  </a:cubicBezTo>
                  <a:cubicBezTo>
                    <a:pt x="19" y="77"/>
                    <a:pt x="12" y="74"/>
                    <a:pt x="7" y="67"/>
                  </a:cubicBezTo>
                  <a:cubicBezTo>
                    <a:pt x="2" y="61"/>
                    <a:pt x="0" y="51"/>
                    <a:pt x="0" y="40"/>
                  </a:cubicBezTo>
                  <a:cubicBezTo>
                    <a:pt x="0" y="34"/>
                    <a:pt x="0" y="28"/>
                    <a:pt x="2" y="23"/>
                  </a:cubicBezTo>
                  <a:cubicBezTo>
                    <a:pt x="3" y="18"/>
                    <a:pt x="5" y="14"/>
                    <a:pt x="8" y="11"/>
                  </a:cubicBezTo>
                  <a:cubicBezTo>
                    <a:pt x="10" y="7"/>
                    <a:pt x="14" y="5"/>
                    <a:pt x="17" y="3"/>
                  </a:cubicBezTo>
                  <a:cubicBezTo>
                    <a:pt x="21" y="1"/>
                    <a:pt x="25" y="0"/>
                    <a:pt x="30" y="0"/>
                  </a:cubicBezTo>
                  <a:cubicBezTo>
                    <a:pt x="39" y="0"/>
                    <a:pt x="47" y="3"/>
                    <a:pt x="54" y="10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19"/>
                    <a:pt x="35" y="17"/>
                    <a:pt x="30" y="17"/>
                  </a:cubicBezTo>
                  <a:cubicBezTo>
                    <a:pt x="26" y="17"/>
                    <a:pt x="24" y="18"/>
                    <a:pt x="22" y="20"/>
                  </a:cubicBezTo>
                  <a:cubicBezTo>
                    <a:pt x="20" y="23"/>
                    <a:pt x="18" y="25"/>
                    <a:pt x="18" y="29"/>
                  </a:cubicBezTo>
                  <a:cubicBezTo>
                    <a:pt x="21" y="27"/>
                    <a:pt x="25" y="26"/>
                    <a:pt x="30" y="26"/>
                  </a:cubicBezTo>
                  <a:cubicBezTo>
                    <a:pt x="34" y="26"/>
                    <a:pt x="37" y="26"/>
                    <a:pt x="40" y="28"/>
                  </a:cubicBezTo>
                  <a:cubicBezTo>
                    <a:pt x="44" y="29"/>
                    <a:pt x="46" y="30"/>
                    <a:pt x="49" y="33"/>
                  </a:cubicBezTo>
                  <a:cubicBezTo>
                    <a:pt x="51" y="35"/>
                    <a:pt x="53" y="38"/>
                    <a:pt x="54" y="41"/>
                  </a:cubicBezTo>
                  <a:cubicBezTo>
                    <a:pt x="56" y="44"/>
                    <a:pt x="56" y="47"/>
                    <a:pt x="56" y="50"/>
                  </a:cubicBezTo>
                  <a:close/>
                  <a:moveTo>
                    <a:pt x="28" y="60"/>
                  </a:moveTo>
                  <a:cubicBezTo>
                    <a:pt x="29" y="60"/>
                    <a:pt x="30" y="60"/>
                    <a:pt x="32" y="59"/>
                  </a:cubicBezTo>
                  <a:cubicBezTo>
                    <a:pt x="33" y="59"/>
                    <a:pt x="34" y="58"/>
                    <a:pt x="34" y="57"/>
                  </a:cubicBezTo>
                  <a:cubicBezTo>
                    <a:pt x="35" y="56"/>
                    <a:pt x="36" y="55"/>
                    <a:pt x="36" y="54"/>
                  </a:cubicBezTo>
                  <a:cubicBezTo>
                    <a:pt x="37" y="53"/>
                    <a:pt x="37" y="52"/>
                    <a:pt x="37" y="50"/>
                  </a:cubicBezTo>
                  <a:cubicBezTo>
                    <a:pt x="37" y="48"/>
                    <a:pt x="36" y="46"/>
                    <a:pt x="34" y="44"/>
                  </a:cubicBezTo>
                  <a:cubicBezTo>
                    <a:pt x="33" y="42"/>
                    <a:pt x="31" y="41"/>
                    <a:pt x="28" y="41"/>
                  </a:cubicBezTo>
                  <a:cubicBezTo>
                    <a:pt x="26" y="41"/>
                    <a:pt x="23" y="42"/>
                    <a:pt x="22" y="44"/>
                  </a:cubicBezTo>
                  <a:cubicBezTo>
                    <a:pt x="20" y="46"/>
                    <a:pt x="19" y="48"/>
                    <a:pt x="19" y="50"/>
                  </a:cubicBezTo>
                  <a:cubicBezTo>
                    <a:pt x="19" y="52"/>
                    <a:pt x="19" y="53"/>
                    <a:pt x="20" y="54"/>
                  </a:cubicBezTo>
                  <a:cubicBezTo>
                    <a:pt x="20" y="55"/>
                    <a:pt x="21" y="56"/>
                    <a:pt x="22" y="57"/>
                  </a:cubicBezTo>
                  <a:cubicBezTo>
                    <a:pt x="23" y="58"/>
                    <a:pt x="24" y="59"/>
                    <a:pt x="25" y="59"/>
                  </a:cubicBezTo>
                  <a:cubicBezTo>
                    <a:pt x="26" y="60"/>
                    <a:pt x="27" y="60"/>
                    <a:pt x="28" y="60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203" name="Freeform 46">
              <a:extLst>
                <a:ext uri="{FF2B5EF4-FFF2-40B4-BE49-F238E27FC236}">
                  <a16:creationId xmlns:a16="http://schemas.microsoft.com/office/drawing/2014/main" id="{49190B54-FF8B-4E61-B960-FB2B687ED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7025" y="2245687"/>
              <a:ext cx="173037" cy="234177"/>
            </a:xfrm>
            <a:custGeom>
              <a:avLst/>
              <a:gdLst>
                <a:gd name="T0" fmla="*/ 41 w 56"/>
                <a:gd name="T1" fmla="*/ 36 h 76"/>
                <a:gd name="T2" fmla="*/ 47 w 56"/>
                <a:gd name="T3" fmla="*/ 38 h 76"/>
                <a:gd name="T4" fmla="*/ 52 w 56"/>
                <a:gd name="T5" fmla="*/ 42 h 76"/>
                <a:gd name="T6" fmla="*/ 55 w 56"/>
                <a:gd name="T7" fmla="*/ 48 h 76"/>
                <a:gd name="T8" fmla="*/ 56 w 56"/>
                <a:gd name="T9" fmla="*/ 55 h 76"/>
                <a:gd name="T10" fmla="*/ 54 w 56"/>
                <a:gd name="T11" fmla="*/ 64 h 76"/>
                <a:gd name="T12" fmla="*/ 48 w 56"/>
                <a:gd name="T13" fmla="*/ 71 h 76"/>
                <a:gd name="T14" fmla="*/ 39 w 56"/>
                <a:gd name="T15" fmla="*/ 75 h 76"/>
                <a:gd name="T16" fmla="*/ 26 w 56"/>
                <a:gd name="T17" fmla="*/ 76 h 76"/>
                <a:gd name="T18" fmla="*/ 12 w 56"/>
                <a:gd name="T19" fmla="*/ 74 h 76"/>
                <a:gd name="T20" fmla="*/ 0 w 56"/>
                <a:gd name="T21" fmla="*/ 68 h 76"/>
                <a:gd name="T22" fmla="*/ 11 w 56"/>
                <a:gd name="T23" fmla="*/ 53 h 76"/>
                <a:gd name="T24" fmla="*/ 17 w 56"/>
                <a:gd name="T25" fmla="*/ 57 h 76"/>
                <a:gd name="T26" fmla="*/ 25 w 56"/>
                <a:gd name="T27" fmla="*/ 58 h 76"/>
                <a:gd name="T28" fmla="*/ 33 w 56"/>
                <a:gd name="T29" fmla="*/ 56 h 76"/>
                <a:gd name="T30" fmla="*/ 35 w 56"/>
                <a:gd name="T31" fmla="*/ 51 h 76"/>
                <a:gd name="T32" fmla="*/ 32 w 56"/>
                <a:gd name="T33" fmla="*/ 45 h 76"/>
                <a:gd name="T34" fmla="*/ 22 w 56"/>
                <a:gd name="T35" fmla="*/ 44 h 76"/>
                <a:gd name="T36" fmla="*/ 19 w 56"/>
                <a:gd name="T37" fmla="*/ 44 h 76"/>
                <a:gd name="T38" fmla="*/ 19 w 56"/>
                <a:gd name="T39" fmla="*/ 30 h 76"/>
                <a:gd name="T40" fmla="*/ 22 w 56"/>
                <a:gd name="T41" fmla="*/ 30 h 76"/>
                <a:gd name="T42" fmla="*/ 30 w 56"/>
                <a:gd name="T43" fmla="*/ 28 h 76"/>
                <a:gd name="T44" fmla="*/ 33 w 56"/>
                <a:gd name="T45" fmla="*/ 22 h 76"/>
                <a:gd name="T46" fmla="*/ 32 w 56"/>
                <a:gd name="T47" fmla="*/ 18 h 76"/>
                <a:gd name="T48" fmla="*/ 27 w 56"/>
                <a:gd name="T49" fmla="*/ 17 h 76"/>
                <a:gd name="T50" fmla="*/ 20 w 56"/>
                <a:gd name="T51" fmla="*/ 19 h 76"/>
                <a:gd name="T52" fmla="*/ 14 w 56"/>
                <a:gd name="T53" fmla="*/ 24 h 76"/>
                <a:gd name="T54" fmla="*/ 1 w 56"/>
                <a:gd name="T55" fmla="*/ 9 h 76"/>
                <a:gd name="T56" fmla="*/ 6 w 56"/>
                <a:gd name="T57" fmla="*/ 5 h 76"/>
                <a:gd name="T58" fmla="*/ 13 w 56"/>
                <a:gd name="T59" fmla="*/ 2 h 76"/>
                <a:gd name="T60" fmla="*/ 20 w 56"/>
                <a:gd name="T61" fmla="*/ 0 h 76"/>
                <a:gd name="T62" fmla="*/ 29 w 56"/>
                <a:gd name="T63" fmla="*/ 0 h 76"/>
                <a:gd name="T64" fmla="*/ 40 w 56"/>
                <a:gd name="T65" fmla="*/ 1 h 76"/>
                <a:gd name="T66" fmla="*/ 48 w 56"/>
                <a:gd name="T67" fmla="*/ 5 h 76"/>
                <a:gd name="T68" fmla="*/ 53 w 56"/>
                <a:gd name="T69" fmla="*/ 11 h 76"/>
                <a:gd name="T70" fmla="*/ 55 w 56"/>
                <a:gd name="T71" fmla="*/ 18 h 76"/>
                <a:gd name="T72" fmla="*/ 54 w 56"/>
                <a:gd name="T73" fmla="*/ 24 h 76"/>
                <a:gd name="T74" fmla="*/ 51 w 56"/>
                <a:gd name="T75" fmla="*/ 30 h 76"/>
                <a:gd name="T76" fmla="*/ 47 w 56"/>
                <a:gd name="T77" fmla="*/ 34 h 76"/>
                <a:gd name="T78" fmla="*/ 41 w 56"/>
                <a:gd name="T79" fmla="*/ 3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76">
                  <a:moveTo>
                    <a:pt x="41" y="36"/>
                  </a:moveTo>
                  <a:cubicBezTo>
                    <a:pt x="44" y="36"/>
                    <a:pt x="46" y="37"/>
                    <a:pt x="47" y="38"/>
                  </a:cubicBezTo>
                  <a:cubicBezTo>
                    <a:pt x="49" y="39"/>
                    <a:pt x="51" y="40"/>
                    <a:pt x="52" y="42"/>
                  </a:cubicBezTo>
                  <a:cubicBezTo>
                    <a:pt x="53" y="44"/>
                    <a:pt x="54" y="46"/>
                    <a:pt x="55" y="48"/>
                  </a:cubicBezTo>
                  <a:cubicBezTo>
                    <a:pt x="56" y="50"/>
                    <a:pt x="56" y="52"/>
                    <a:pt x="56" y="55"/>
                  </a:cubicBezTo>
                  <a:cubicBezTo>
                    <a:pt x="56" y="58"/>
                    <a:pt x="56" y="61"/>
                    <a:pt x="54" y="64"/>
                  </a:cubicBezTo>
                  <a:cubicBezTo>
                    <a:pt x="53" y="66"/>
                    <a:pt x="51" y="69"/>
                    <a:pt x="48" y="71"/>
                  </a:cubicBezTo>
                  <a:cubicBezTo>
                    <a:pt x="46" y="72"/>
                    <a:pt x="42" y="74"/>
                    <a:pt x="39" y="75"/>
                  </a:cubicBezTo>
                  <a:cubicBezTo>
                    <a:pt x="35" y="76"/>
                    <a:pt x="31" y="76"/>
                    <a:pt x="26" y="76"/>
                  </a:cubicBezTo>
                  <a:cubicBezTo>
                    <a:pt x="21" y="76"/>
                    <a:pt x="16" y="76"/>
                    <a:pt x="12" y="74"/>
                  </a:cubicBezTo>
                  <a:cubicBezTo>
                    <a:pt x="7" y="73"/>
                    <a:pt x="4" y="71"/>
                    <a:pt x="0" y="6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3" y="55"/>
                    <a:pt x="15" y="56"/>
                    <a:pt x="17" y="57"/>
                  </a:cubicBezTo>
                  <a:cubicBezTo>
                    <a:pt x="19" y="58"/>
                    <a:pt x="22" y="58"/>
                    <a:pt x="25" y="58"/>
                  </a:cubicBezTo>
                  <a:cubicBezTo>
                    <a:pt x="29" y="58"/>
                    <a:pt x="31" y="57"/>
                    <a:pt x="33" y="56"/>
                  </a:cubicBezTo>
                  <a:cubicBezTo>
                    <a:pt x="35" y="55"/>
                    <a:pt x="35" y="53"/>
                    <a:pt x="35" y="51"/>
                  </a:cubicBezTo>
                  <a:cubicBezTo>
                    <a:pt x="35" y="48"/>
                    <a:pt x="34" y="46"/>
                    <a:pt x="32" y="45"/>
                  </a:cubicBezTo>
                  <a:cubicBezTo>
                    <a:pt x="30" y="44"/>
                    <a:pt x="27" y="44"/>
                    <a:pt x="22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6" y="30"/>
                    <a:pt x="28" y="29"/>
                    <a:pt x="30" y="28"/>
                  </a:cubicBezTo>
                  <a:cubicBezTo>
                    <a:pt x="32" y="26"/>
                    <a:pt x="33" y="24"/>
                    <a:pt x="33" y="22"/>
                  </a:cubicBezTo>
                  <a:cubicBezTo>
                    <a:pt x="33" y="21"/>
                    <a:pt x="33" y="19"/>
                    <a:pt x="32" y="18"/>
                  </a:cubicBezTo>
                  <a:cubicBezTo>
                    <a:pt x="30" y="17"/>
                    <a:pt x="29" y="17"/>
                    <a:pt x="27" y="17"/>
                  </a:cubicBezTo>
                  <a:cubicBezTo>
                    <a:pt x="24" y="17"/>
                    <a:pt x="22" y="17"/>
                    <a:pt x="20" y="19"/>
                  </a:cubicBezTo>
                  <a:cubicBezTo>
                    <a:pt x="17" y="20"/>
                    <a:pt x="16" y="22"/>
                    <a:pt x="14" y="2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8"/>
                    <a:pt x="4" y="7"/>
                    <a:pt x="6" y="5"/>
                  </a:cubicBezTo>
                  <a:cubicBezTo>
                    <a:pt x="8" y="4"/>
                    <a:pt x="10" y="3"/>
                    <a:pt x="13" y="2"/>
                  </a:cubicBezTo>
                  <a:cubicBezTo>
                    <a:pt x="15" y="2"/>
                    <a:pt x="18" y="1"/>
                    <a:pt x="20" y="0"/>
                  </a:cubicBezTo>
                  <a:cubicBezTo>
                    <a:pt x="23" y="0"/>
                    <a:pt x="26" y="0"/>
                    <a:pt x="29" y="0"/>
                  </a:cubicBezTo>
                  <a:cubicBezTo>
                    <a:pt x="33" y="0"/>
                    <a:pt x="36" y="0"/>
                    <a:pt x="40" y="1"/>
                  </a:cubicBezTo>
                  <a:cubicBezTo>
                    <a:pt x="43" y="2"/>
                    <a:pt x="46" y="3"/>
                    <a:pt x="48" y="5"/>
                  </a:cubicBezTo>
                  <a:cubicBezTo>
                    <a:pt x="50" y="6"/>
                    <a:pt x="52" y="8"/>
                    <a:pt x="53" y="11"/>
                  </a:cubicBezTo>
                  <a:cubicBezTo>
                    <a:pt x="54" y="13"/>
                    <a:pt x="55" y="16"/>
                    <a:pt x="55" y="18"/>
                  </a:cubicBezTo>
                  <a:cubicBezTo>
                    <a:pt x="55" y="21"/>
                    <a:pt x="55" y="23"/>
                    <a:pt x="54" y="24"/>
                  </a:cubicBezTo>
                  <a:cubicBezTo>
                    <a:pt x="53" y="26"/>
                    <a:pt x="52" y="28"/>
                    <a:pt x="51" y="30"/>
                  </a:cubicBezTo>
                  <a:cubicBezTo>
                    <a:pt x="50" y="31"/>
                    <a:pt x="49" y="32"/>
                    <a:pt x="47" y="34"/>
                  </a:cubicBezTo>
                  <a:cubicBezTo>
                    <a:pt x="45" y="35"/>
                    <a:pt x="43" y="35"/>
                    <a:pt x="41" y="36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204" name="Freeform 47">
              <a:extLst>
                <a:ext uri="{FF2B5EF4-FFF2-40B4-BE49-F238E27FC236}">
                  <a16:creationId xmlns:a16="http://schemas.microsoft.com/office/drawing/2014/main" id="{2EA53988-BE48-4436-AC9E-BE7F299965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0827" y="2196084"/>
              <a:ext cx="256095" cy="241099"/>
            </a:xfrm>
            <a:custGeom>
              <a:avLst/>
              <a:gdLst>
                <a:gd name="T0" fmla="*/ 19 w 83"/>
                <a:gd name="T1" fmla="*/ 34 h 78"/>
                <a:gd name="T2" fmla="*/ 12 w 83"/>
                <a:gd name="T3" fmla="*/ 33 h 78"/>
                <a:gd name="T4" fmla="*/ 6 w 83"/>
                <a:gd name="T5" fmla="*/ 29 h 78"/>
                <a:gd name="T6" fmla="*/ 2 w 83"/>
                <a:gd name="T7" fmla="*/ 24 h 78"/>
                <a:gd name="T8" fmla="*/ 0 w 83"/>
                <a:gd name="T9" fmla="*/ 17 h 78"/>
                <a:gd name="T10" fmla="*/ 2 w 83"/>
                <a:gd name="T11" fmla="*/ 11 h 78"/>
                <a:gd name="T12" fmla="*/ 6 w 83"/>
                <a:gd name="T13" fmla="*/ 5 h 78"/>
                <a:gd name="T14" fmla="*/ 12 w 83"/>
                <a:gd name="T15" fmla="*/ 2 h 78"/>
                <a:gd name="T16" fmla="*/ 19 w 83"/>
                <a:gd name="T17" fmla="*/ 1 h 78"/>
                <a:gd name="T18" fmla="*/ 26 w 83"/>
                <a:gd name="T19" fmla="*/ 2 h 78"/>
                <a:gd name="T20" fmla="*/ 32 w 83"/>
                <a:gd name="T21" fmla="*/ 5 h 78"/>
                <a:gd name="T22" fmla="*/ 36 w 83"/>
                <a:gd name="T23" fmla="*/ 11 h 78"/>
                <a:gd name="T24" fmla="*/ 38 w 83"/>
                <a:gd name="T25" fmla="*/ 17 h 78"/>
                <a:gd name="T26" fmla="*/ 36 w 83"/>
                <a:gd name="T27" fmla="*/ 24 h 78"/>
                <a:gd name="T28" fmla="*/ 32 w 83"/>
                <a:gd name="T29" fmla="*/ 29 h 78"/>
                <a:gd name="T30" fmla="*/ 26 w 83"/>
                <a:gd name="T31" fmla="*/ 33 h 78"/>
                <a:gd name="T32" fmla="*/ 19 w 83"/>
                <a:gd name="T33" fmla="*/ 34 h 78"/>
                <a:gd name="T34" fmla="*/ 9 w 83"/>
                <a:gd name="T35" fmla="*/ 70 h 78"/>
                <a:gd name="T36" fmla="*/ 39 w 83"/>
                <a:gd name="T37" fmla="*/ 36 h 78"/>
                <a:gd name="T38" fmla="*/ 66 w 83"/>
                <a:gd name="T39" fmla="*/ 0 h 78"/>
                <a:gd name="T40" fmla="*/ 74 w 83"/>
                <a:gd name="T41" fmla="*/ 8 h 78"/>
                <a:gd name="T42" fmla="*/ 46 w 83"/>
                <a:gd name="T43" fmla="*/ 41 h 78"/>
                <a:gd name="T44" fmla="*/ 18 w 83"/>
                <a:gd name="T45" fmla="*/ 78 h 78"/>
                <a:gd name="T46" fmla="*/ 9 w 83"/>
                <a:gd name="T47" fmla="*/ 70 h 78"/>
                <a:gd name="T48" fmla="*/ 19 w 83"/>
                <a:gd name="T49" fmla="*/ 24 h 78"/>
                <a:gd name="T50" fmla="*/ 23 w 83"/>
                <a:gd name="T51" fmla="*/ 22 h 78"/>
                <a:gd name="T52" fmla="*/ 24 w 83"/>
                <a:gd name="T53" fmla="*/ 17 h 78"/>
                <a:gd name="T54" fmla="*/ 23 w 83"/>
                <a:gd name="T55" fmla="*/ 12 h 78"/>
                <a:gd name="T56" fmla="*/ 19 w 83"/>
                <a:gd name="T57" fmla="*/ 10 h 78"/>
                <a:gd name="T58" fmla="*/ 15 w 83"/>
                <a:gd name="T59" fmla="*/ 12 h 78"/>
                <a:gd name="T60" fmla="*/ 14 w 83"/>
                <a:gd name="T61" fmla="*/ 17 h 78"/>
                <a:gd name="T62" fmla="*/ 15 w 83"/>
                <a:gd name="T63" fmla="*/ 22 h 78"/>
                <a:gd name="T64" fmla="*/ 19 w 83"/>
                <a:gd name="T65" fmla="*/ 24 h 78"/>
                <a:gd name="T66" fmla="*/ 65 w 83"/>
                <a:gd name="T67" fmla="*/ 78 h 78"/>
                <a:gd name="T68" fmla="*/ 57 w 83"/>
                <a:gd name="T69" fmla="*/ 77 h 78"/>
                <a:gd name="T70" fmla="*/ 51 w 83"/>
                <a:gd name="T71" fmla="*/ 73 h 78"/>
                <a:gd name="T72" fmla="*/ 47 w 83"/>
                <a:gd name="T73" fmla="*/ 68 h 78"/>
                <a:gd name="T74" fmla="*/ 46 w 83"/>
                <a:gd name="T75" fmla="*/ 61 h 78"/>
                <a:gd name="T76" fmla="*/ 47 w 83"/>
                <a:gd name="T77" fmla="*/ 55 h 78"/>
                <a:gd name="T78" fmla="*/ 51 w 83"/>
                <a:gd name="T79" fmla="*/ 49 h 78"/>
                <a:gd name="T80" fmla="*/ 57 w 83"/>
                <a:gd name="T81" fmla="*/ 46 h 78"/>
                <a:gd name="T82" fmla="*/ 65 w 83"/>
                <a:gd name="T83" fmla="*/ 44 h 78"/>
                <a:gd name="T84" fmla="*/ 72 w 83"/>
                <a:gd name="T85" fmla="*/ 46 h 78"/>
                <a:gd name="T86" fmla="*/ 78 w 83"/>
                <a:gd name="T87" fmla="*/ 49 h 78"/>
                <a:gd name="T88" fmla="*/ 82 w 83"/>
                <a:gd name="T89" fmla="*/ 55 h 78"/>
                <a:gd name="T90" fmla="*/ 83 w 83"/>
                <a:gd name="T91" fmla="*/ 61 h 78"/>
                <a:gd name="T92" fmla="*/ 82 w 83"/>
                <a:gd name="T93" fmla="*/ 68 h 78"/>
                <a:gd name="T94" fmla="*/ 78 w 83"/>
                <a:gd name="T95" fmla="*/ 73 h 78"/>
                <a:gd name="T96" fmla="*/ 72 w 83"/>
                <a:gd name="T97" fmla="*/ 77 h 78"/>
                <a:gd name="T98" fmla="*/ 65 w 83"/>
                <a:gd name="T99" fmla="*/ 78 h 78"/>
                <a:gd name="T100" fmla="*/ 65 w 83"/>
                <a:gd name="T101" fmla="*/ 68 h 78"/>
                <a:gd name="T102" fmla="*/ 68 w 83"/>
                <a:gd name="T103" fmla="*/ 66 h 78"/>
                <a:gd name="T104" fmla="*/ 70 w 83"/>
                <a:gd name="T105" fmla="*/ 61 h 78"/>
                <a:gd name="T106" fmla="*/ 68 w 83"/>
                <a:gd name="T107" fmla="*/ 56 h 78"/>
                <a:gd name="T108" fmla="*/ 65 w 83"/>
                <a:gd name="T109" fmla="*/ 54 h 78"/>
                <a:gd name="T110" fmla="*/ 61 w 83"/>
                <a:gd name="T111" fmla="*/ 56 h 78"/>
                <a:gd name="T112" fmla="*/ 59 w 83"/>
                <a:gd name="T113" fmla="*/ 61 h 78"/>
                <a:gd name="T114" fmla="*/ 61 w 83"/>
                <a:gd name="T115" fmla="*/ 66 h 78"/>
                <a:gd name="T116" fmla="*/ 65 w 83"/>
                <a:gd name="T11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78">
                  <a:moveTo>
                    <a:pt x="19" y="34"/>
                  </a:moveTo>
                  <a:cubicBezTo>
                    <a:pt x="16" y="34"/>
                    <a:pt x="14" y="34"/>
                    <a:pt x="12" y="33"/>
                  </a:cubicBezTo>
                  <a:cubicBezTo>
                    <a:pt x="9" y="32"/>
                    <a:pt x="7" y="31"/>
                    <a:pt x="6" y="29"/>
                  </a:cubicBezTo>
                  <a:cubicBezTo>
                    <a:pt x="4" y="28"/>
                    <a:pt x="3" y="26"/>
                    <a:pt x="2" y="24"/>
                  </a:cubicBezTo>
                  <a:cubicBezTo>
                    <a:pt x="1" y="22"/>
                    <a:pt x="0" y="20"/>
                    <a:pt x="0" y="17"/>
                  </a:cubicBezTo>
                  <a:cubicBezTo>
                    <a:pt x="0" y="15"/>
                    <a:pt x="1" y="13"/>
                    <a:pt x="2" y="11"/>
                  </a:cubicBezTo>
                  <a:cubicBezTo>
                    <a:pt x="3" y="9"/>
                    <a:pt x="4" y="7"/>
                    <a:pt x="6" y="5"/>
                  </a:cubicBezTo>
                  <a:cubicBezTo>
                    <a:pt x="7" y="4"/>
                    <a:pt x="9" y="3"/>
                    <a:pt x="12" y="2"/>
                  </a:cubicBezTo>
                  <a:cubicBezTo>
                    <a:pt x="14" y="1"/>
                    <a:pt x="16" y="1"/>
                    <a:pt x="19" y="1"/>
                  </a:cubicBezTo>
                  <a:cubicBezTo>
                    <a:pt x="22" y="1"/>
                    <a:pt x="24" y="1"/>
                    <a:pt x="26" y="2"/>
                  </a:cubicBezTo>
                  <a:cubicBezTo>
                    <a:pt x="29" y="3"/>
                    <a:pt x="31" y="4"/>
                    <a:pt x="32" y="5"/>
                  </a:cubicBezTo>
                  <a:cubicBezTo>
                    <a:pt x="34" y="7"/>
                    <a:pt x="35" y="9"/>
                    <a:pt x="36" y="11"/>
                  </a:cubicBezTo>
                  <a:cubicBezTo>
                    <a:pt x="37" y="13"/>
                    <a:pt x="38" y="15"/>
                    <a:pt x="38" y="17"/>
                  </a:cubicBezTo>
                  <a:cubicBezTo>
                    <a:pt x="38" y="20"/>
                    <a:pt x="37" y="22"/>
                    <a:pt x="36" y="24"/>
                  </a:cubicBezTo>
                  <a:cubicBezTo>
                    <a:pt x="35" y="26"/>
                    <a:pt x="34" y="28"/>
                    <a:pt x="32" y="29"/>
                  </a:cubicBezTo>
                  <a:cubicBezTo>
                    <a:pt x="31" y="31"/>
                    <a:pt x="29" y="32"/>
                    <a:pt x="26" y="33"/>
                  </a:cubicBezTo>
                  <a:cubicBezTo>
                    <a:pt x="24" y="34"/>
                    <a:pt x="22" y="34"/>
                    <a:pt x="19" y="34"/>
                  </a:cubicBezTo>
                  <a:close/>
                  <a:moveTo>
                    <a:pt x="9" y="70"/>
                  </a:moveTo>
                  <a:cubicBezTo>
                    <a:pt x="39" y="36"/>
                    <a:pt x="39" y="36"/>
                    <a:pt x="39" y="3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9" y="70"/>
                  </a:lnTo>
                  <a:close/>
                  <a:moveTo>
                    <a:pt x="19" y="24"/>
                  </a:moveTo>
                  <a:cubicBezTo>
                    <a:pt x="20" y="24"/>
                    <a:pt x="22" y="24"/>
                    <a:pt x="23" y="22"/>
                  </a:cubicBezTo>
                  <a:cubicBezTo>
                    <a:pt x="24" y="21"/>
                    <a:pt x="24" y="19"/>
                    <a:pt x="24" y="17"/>
                  </a:cubicBezTo>
                  <a:cubicBezTo>
                    <a:pt x="24" y="15"/>
                    <a:pt x="24" y="14"/>
                    <a:pt x="23" y="12"/>
                  </a:cubicBezTo>
                  <a:cubicBezTo>
                    <a:pt x="22" y="11"/>
                    <a:pt x="20" y="10"/>
                    <a:pt x="19" y="10"/>
                  </a:cubicBezTo>
                  <a:cubicBezTo>
                    <a:pt x="18" y="10"/>
                    <a:pt x="16" y="11"/>
                    <a:pt x="15" y="12"/>
                  </a:cubicBezTo>
                  <a:cubicBezTo>
                    <a:pt x="14" y="14"/>
                    <a:pt x="14" y="15"/>
                    <a:pt x="14" y="17"/>
                  </a:cubicBezTo>
                  <a:cubicBezTo>
                    <a:pt x="14" y="19"/>
                    <a:pt x="14" y="21"/>
                    <a:pt x="15" y="22"/>
                  </a:cubicBezTo>
                  <a:cubicBezTo>
                    <a:pt x="16" y="24"/>
                    <a:pt x="18" y="24"/>
                    <a:pt x="19" y="24"/>
                  </a:cubicBezTo>
                  <a:close/>
                  <a:moveTo>
                    <a:pt x="65" y="78"/>
                  </a:moveTo>
                  <a:cubicBezTo>
                    <a:pt x="62" y="78"/>
                    <a:pt x="59" y="77"/>
                    <a:pt x="57" y="77"/>
                  </a:cubicBezTo>
                  <a:cubicBezTo>
                    <a:pt x="55" y="76"/>
                    <a:pt x="53" y="74"/>
                    <a:pt x="51" y="73"/>
                  </a:cubicBezTo>
                  <a:cubicBezTo>
                    <a:pt x="49" y="71"/>
                    <a:pt x="48" y="70"/>
                    <a:pt x="47" y="68"/>
                  </a:cubicBezTo>
                  <a:cubicBezTo>
                    <a:pt x="46" y="66"/>
                    <a:pt x="46" y="63"/>
                    <a:pt x="46" y="61"/>
                  </a:cubicBezTo>
                  <a:cubicBezTo>
                    <a:pt x="46" y="59"/>
                    <a:pt x="46" y="57"/>
                    <a:pt x="47" y="55"/>
                  </a:cubicBezTo>
                  <a:cubicBezTo>
                    <a:pt x="48" y="52"/>
                    <a:pt x="49" y="51"/>
                    <a:pt x="51" y="49"/>
                  </a:cubicBezTo>
                  <a:cubicBezTo>
                    <a:pt x="53" y="48"/>
                    <a:pt x="55" y="47"/>
                    <a:pt x="57" y="46"/>
                  </a:cubicBezTo>
                  <a:cubicBezTo>
                    <a:pt x="59" y="45"/>
                    <a:pt x="62" y="44"/>
                    <a:pt x="65" y="44"/>
                  </a:cubicBezTo>
                  <a:cubicBezTo>
                    <a:pt x="67" y="44"/>
                    <a:pt x="70" y="45"/>
                    <a:pt x="72" y="46"/>
                  </a:cubicBezTo>
                  <a:cubicBezTo>
                    <a:pt x="74" y="47"/>
                    <a:pt x="76" y="48"/>
                    <a:pt x="78" y="49"/>
                  </a:cubicBezTo>
                  <a:cubicBezTo>
                    <a:pt x="80" y="51"/>
                    <a:pt x="81" y="52"/>
                    <a:pt x="82" y="55"/>
                  </a:cubicBezTo>
                  <a:cubicBezTo>
                    <a:pt x="83" y="57"/>
                    <a:pt x="83" y="59"/>
                    <a:pt x="83" y="61"/>
                  </a:cubicBezTo>
                  <a:cubicBezTo>
                    <a:pt x="83" y="63"/>
                    <a:pt x="83" y="66"/>
                    <a:pt x="82" y="68"/>
                  </a:cubicBezTo>
                  <a:cubicBezTo>
                    <a:pt x="81" y="70"/>
                    <a:pt x="80" y="71"/>
                    <a:pt x="78" y="73"/>
                  </a:cubicBezTo>
                  <a:cubicBezTo>
                    <a:pt x="76" y="74"/>
                    <a:pt x="74" y="76"/>
                    <a:pt x="72" y="77"/>
                  </a:cubicBezTo>
                  <a:cubicBezTo>
                    <a:pt x="70" y="77"/>
                    <a:pt x="67" y="78"/>
                    <a:pt x="65" y="78"/>
                  </a:cubicBezTo>
                  <a:close/>
                  <a:moveTo>
                    <a:pt x="65" y="68"/>
                  </a:moveTo>
                  <a:cubicBezTo>
                    <a:pt x="66" y="68"/>
                    <a:pt x="67" y="68"/>
                    <a:pt x="68" y="66"/>
                  </a:cubicBezTo>
                  <a:cubicBezTo>
                    <a:pt x="69" y="65"/>
                    <a:pt x="70" y="63"/>
                    <a:pt x="70" y="61"/>
                  </a:cubicBezTo>
                  <a:cubicBezTo>
                    <a:pt x="70" y="59"/>
                    <a:pt x="69" y="57"/>
                    <a:pt x="68" y="56"/>
                  </a:cubicBezTo>
                  <a:cubicBezTo>
                    <a:pt x="67" y="55"/>
                    <a:pt x="66" y="54"/>
                    <a:pt x="65" y="54"/>
                  </a:cubicBezTo>
                  <a:cubicBezTo>
                    <a:pt x="63" y="54"/>
                    <a:pt x="62" y="55"/>
                    <a:pt x="61" y="56"/>
                  </a:cubicBezTo>
                  <a:cubicBezTo>
                    <a:pt x="60" y="57"/>
                    <a:pt x="59" y="59"/>
                    <a:pt x="59" y="61"/>
                  </a:cubicBezTo>
                  <a:cubicBezTo>
                    <a:pt x="59" y="63"/>
                    <a:pt x="60" y="65"/>
                    <a:pt x="61" y="66"/>
                  </a:cubicBezTo>
                  <a:cubicBezTo>
                    <a:pt x="62" y="68"/>
                    <a:pt x="63" y="68"/>
                    <a:pt x="65" y="68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9C1C5B28-CAA9-4A4E-AD48-A5DD498E6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560" y="2050111"/>
              <a:ext cx="3101882" cy="2660748"/>
            </a:xfrm>
            <a:custGeom>
              <a:avLst/>
              <a:gdLst>
                <a:gd name="connsiteX0" fmla="*/ 4201557 w 4268657"/>
                <a:gd name="connsiteY0" fmla="*/ 803 h 3661590"/>
                <a:gd name="connsiteX1" fmla="*/ 4264701 w 4268657"/>
                <a:gd name="connsiteY1" fmla="*/ 107103 h 3661590"/>
                <a:gd name="connsiteX2" fmla="*/ 3828386 w 4268657"/>
                <a:gd name="connsiteY2" fmla="*/ 1372619 h 3661590"/>
                <a:gd name="connsiteX3" fmla="*/ 3769081 w 4268657"/>
                <a:gd name="connsiteY3" fmla="*/ 1372619 h 3661590"/>
                <a:gd name="connsiteX4" fmla="*/ 3709776 w 4268657"/>
                <a:gd name="connsiteY4" fmla="*/ 1194258 h 3661590"/>
                <a:gd name="connsiteX5" fmla="*/ 3629291 w 4268657"/>
                <a:gd name="connsiteY5" fmla="*/ 1177271 h 3661590"/>
                <a:gd name="connsiteX6" fmla="*/ 1494315 w 4268657"/>
                <a:gd name="connsiteY6" fmla="*/ 3623370 h 3661590"/>
                <a:gd name="connsiteX7" fmla="*/ 1329108 w 4268657"/>
                <a:gd name="connsiteY7" fmla="*/ 3623370 h 3661590"/>
                <a:gd name="connsiteX8" fmla="*/ 1002931 w 4268657"/>
                <a:gd name="connsiteY8" fmla="*/ 3266647 h 3661590"/>
                <a:gd name="connsiteX9" fmla="*/ 1003349 w 4268657"/>
                <a:gd name="connsiteY9" fmla="*/ 3266170 h 3661590"/>
                <a:gd name="connsiteX10" fmla="*/ 996760 w 4268657"/>
                <a:gd name="connsiteY10" fmla="*/ 3258882 h 3661590"/>
                <a:gd name="connsiteX11" fmla="*/ 29294 w 4268657"/>
                <a:gd name="connsiteY11" fmla="*/ 2188776 h 3661590"/>
                <a:gd name="connsiteX12" fmla="*/ 37767 w 4268657"/>
                <a:gd name="connsiteY12" fmla="*/ 2031657 h 3661590"/>
                <a:gd name="connsiteX13" fmla="*/ 321599 w 4268657"/>
                <a:gd name="connsiteY13" fmla="*/ 1776870 h 3661590"/>
                <a:gd name="connsiteX14" fmla="*/ 478342 w 4268657"/>
                <a:gd name="connsiteY14" fmla="*/ 1781116 h 3661590"/>
                <a:gd name="connsiteX15" fmla="*/ 1329840 w 4268657"/>
                <a:gd name="connsiteY15" fmla="*/ 2723829 h 3661590"/>
                <a:gd name="connsiteX16" fmla="*/ 1414037 w 4268657"/>
                <a:gd name="connsiteY16" fmla="*/ 2760455 h 3661590"/>
                <a:gd name="connsiteX17" fmla="*/ 1454152 w 4268657"/>
                <a:gd name="connsiteY17" fmla="*/ 2751539 h 3661590"/>
                <a:gd name="connsiteX18" fmla="*/ 1493876 w 4268657"/>
                <a:gd name="connsiteY18" fmla="*/ 2706191 h 3661590"/>
                <a:gd name="connsiteX19" fmla="*/ 1735770 w 4268657"/>
                <a:gd name="connsiteY19" fmla="*/ 2430047 h 3661590"/>
                <a:gd name="connsiteX20" fmla="*/ 3176032 w 4268657"/>
                <a:gd name="connsiteY20" fmla="*/ 782328 h 3661590"/>
                <a:gd name="connsiteX21" fmla="*/ 3146380 w 4268657"/>
                <a:gd name="connsiteY21" fmla="*/ 701641 h 3661590"/>
                <a:gd name="connsiteX22" fmla="*/ 2968465 w 4268657"/>
                <a:gd name="connsiteY22" fmla="*/ 667667 h 3661590"/>
                <a:gd name="connsiteX23" fmla="*/ 2959993 w 4268657"/>
                <a:gd name="connsiteY23" fmla="*/ 608213 h 3661590"/>
                <a:gd name="connsiteX24" fmla="*/ 4154563 w 4268657"/>
                <a:gd name="connsiteY24" fmla="*/ 9429 h 3661590"/>
                <a:gd name="connsiteX25" fmla="*/ 4201557 w 4268657"/>
                <a:gd name="connsiteY25" fmla="*/ 803 h 366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268657" h="3661590">
                  <a:moveTo>
                    <a:pt x="4201557" y="803"/>
                  </a:moveTo>
                  <a:cubicBezTo>
                    <a:pt x="4246433" y="7571"/>
                    <a:pt x="4280586" y="56142"/>
                    <a:pt x="4264701" y="107103"/>
                  </a:cubicBezTo>
                  <a:cubicBezTo>
                    <a:pt x="4264701" y="107103"/>
                    <a:pt x="4264701" y="107103"/>
                    <a:pt x="3828386" y="1372619"/>
                  </a:cubicBezTo>
                  <a:cubicBezTo>
                    <a:pt x="3819914" y="1398099"/>
                    <a:pt x="3777553" y="1398099"/>
                    <a:pt x="3769081" y="1372619"/>
                  </a:cubicBezTo>
                  <a:cubicBezTo>
                    <a:pt x="3769081" y="1372619"/>
                    <a:pt x="3769081" y="1372619"/>
                    <a:pt x="3709776" y="1194258"/>
                  </a:cubicBezTo>
                  <a:cubicBezTo>
                    <a:pt x="3697068" y="1160284"/>
                    <a:pt x="3654708" y="1151791"/>
                    <a:pt x="3629291" y="1177271"/>
                  </a:cubicBezTo>
                  <a:cubicBezTo>
                    <a:pt x="3629291" y="1177271"/>
                    <a:pt x="3629291" y="1177271"/>
                    <a:pt x="1494315" y="3623370"/>
                  </a:cubicBezTo>
                  <a:cubicBezTo>
                    <a:pt x="1451954" y="3674330"/>
                    <a:pt x="1375705" y="3674330"/>
                    <a:pt x="1329108" y="3623370"/>
                  </a:cubicBezTo>
                  <a:cubicBezTo>
                    <a:pt x="1329108" y="3623370"/>
                    <a:pt x="1329108" y="3623370"/>
                    <a:pt x="1002931" y="3266647"/>
                  </a:cubicBezTo>
                  <a:lnTo>
                    <a:pt x="1003349" y="3266170"/>
                  </a:lnTo>
                  <a:lnTo>
                    <a:pt x="996760" y="3258882"/>
                  </a:lnTo>
                  <a:cubicBezTo>
                    <a:pt x="950691" y="3207925"/>
                    <a:pt x="766411" y="3004095"/>
                    <a:pt x="29294" y="2188776"/>
                  </a:cubicBezTo>
                  <a:cubicBezTo>
                    <a:pt x="-13069" y="2142065"/>
                    <a:pt x="-8833" y="2074122"/>
                    <a:pt x="37767" y="2031657"/>
                  </a:cubicBezTo>
                  <a:cubicBezTo>
                    <a:pt x="37767" y="2031657"/>
                    <a:pt x="37767" y="2031657"/>
                    <a:pt x="321599" y="1776870"/>
                  </a:cubicBezTo>
                  <a:cubicBezTo>
                    <a:pt x="363962" y="1734405"/>
                    <a:pt x="435979" y="1738652"/>
                    <a:pt x="478342" y="1781116"/>
                  </a:cubicBezTo>
                  <a:cubicBezTo>
                    <a:pt x="478342" y="1781116"/>
                    <a:pt x="478342" y="1781116"/>
                    <a:pt x="1329840" y="2723829"/>
                  </a:cubicBezTo>
                  <a:cubicBezTo>
                    <a:pt x="1353140" y="2749308"/>
                    <a:pt x="1383853" y="2760986"/>
                    <a:pt x="1414037" y="2760455"/>
                  </a:cubicBezTo>
                  <a:lnTo>
                    <a:pt x="1454152" y="2751539"/>
                  </a:lnTo>
                  <a:lnTo>
                    <a:pt x="1493876" y="2706191"/>
                  </a:lnTo>
                  <a:cubicBezTo>
                    <a:pt x="1564011" y="2626125"/>
                    <a:pt x="1644165" y="2534622"/>
                    <a:pt x="1735770" y="2430047"/>
                  </a:cubicBezTo>
                  <a:cubicBezTo>
                    <a:pt x="1735770" y="2430047"/>
                    <a:pt x="1735770" y="2430047"/>
                    <a:pt x="3176032" y="782328"/>
                  </a:cubicBezTo>
                  <a:cubicBezTo>
                    <a:pt x="3201449" y="752601"/>
                    <a:pt x="3184504" y="710134"/>
                    <a:pt x="3146380" y="701641"/>
                  </a:cubicBezTo>
                  <a:cubicBezTo>
                    <a:pt x="3146380" y="701641"/>
                    <a:pt x="3146380" y="701641"/>
                    <a:pt x="2968465" y="667667"/>
                  </a:cubicBezTo>
                  <a:cubicBezTo>
                    <a:pt x="2938813" y="659174"/>
                    <a:pt x="2930341" y="620953"/>
                    <a:pt x="2959993" y="608213"/>
                  </a:cubicBezTo>
                  <a:cubicBezTo>
                    <a:pt x="2959993" y="608213"/>
                    <a:pt x="2959993" y="608213"/>
                    <a:pt x="4154563" y="9429"/>
                  </a:cubicBezTo>
                  <a:cubicBezTo>
                    <a:pt x="4170449" y="935"/>
                    <a:pt x="4186599" y="-1453"/>
                    <a:pt x="4201557" y="803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08" name="Freeform 50">
              <a:extLst>
                <a:ext uri="{FF2B5EF4-FFF2-40B4-BE49-F238E27FC236}">
                  <a16:creationId xmlns:a16="http://schemas.microsoft.com/office/drawing/2014/main" id="{CD37EFC6-6204-422F-9BA1-333112550E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0866" y="1726576"/>
              <a:ext cx="175344" cy="235330"/>
            </a:xfrm>
            <a:custGeom>
              <a:avLst/>
              <a:gdLst>
                <a:gd name="T0" fmla="*/ 57 w 57"/>
                <a:gd name="T1" fmla="*/ 52 h 76"/>
                <a:gd name="T2" fmla="*/ 54 w 57"/>
                <a:gd name="T3" fmla="*/ 62 h 76"/>
                <a:gd name="T4" fmla="*/ 48 w 57"/>
                <a:gd name="T5" fmla="*/ 69 h 76"/>
                <a:gd name="T6" fmla="*/ 39 w 57"/>
                <a:gd name="T7" fmla="*/ 74 h 76"/>
                <a:gd name="T8" fmla="*/ 28 w 57"/>
                <a:gd name="T9" fmla="*/ 76 h 76"/>
                <a:gd name="T10" fmla="*/ 18 w 57"/>
                <a:gd name="T11" fmla="*/ 74 h 76"/>
                <a:gd name="T12" fmla="*/ 8 w 57"/>
                <a:gd name="T13" fmla="*/ 69 h 76"/>
                <a:gd name="T14" fmla="*/ 2 w 57"/>
                <a:gd name="T15" fmla="*/ 61 h 76"/>
                <a:gd name="T16" fmla="*/ 0 w 57"/>
                <a:gd name="T17" fmla="*/ 51 h 76"/>
                <a:gd name="T18" fmla="*/ 1 w 57"/>
                <a:gd name="T19" fmla="*/ 46 h 76"/>
                <a:gd name="T20" fmla="*/ 3 w 57"/>
                <a:gd name="T21" fmla="*/ 41 h 76"/>
                <a:gd name="T22" fmla="*/ 6 w 57"/>
                <a:gd name="T23" fmla="*/ 38 h 76"/>
                <a:gd name="T24" fmla="*/ 9 w 57"/>
                <a:gd name="T25" fmla="*/ 35 h 76"/>
                <a:gd name="T26" fmla="*/ 4 w 57"/>
                <a:gd name="T27" fmla="*/ 29 h 76"/>
                <a:gd name="T28" fmla="*/ 2 w 57"/>
                <a:gd name="T29" fmla="*/ 22 h 76"/>
                <a:gd name="T30" fmla="*/ 5 w 57"/>
                <a:gd name="T31" fmla="*/ 13 h 76"/>
                <a:gd name="T32" fmla="*/ 11 w 57"/>
                <a:gd name="T33" fmla="*/ 5 h 76"/>
                <a:gd name="T34" fmla="*/ 19 w 57"/>
                <a:gd name="T35" fmla="*/ 1 h 76"/>
                <a:gd name="T36" fmla="*/ 28 w 57"/>
                <a:gd name="T37" fmla="*/ 0 h 76"/>
                <a:gd name="T38" fmla="*/ 37 w 57"/>
                <a:gd name="T39" fmla="*/ 1 h 76"/>
                <a:gd name="T40" fmla="*/ 46 w 57"/>
                <a:gd name="T41" fmla="*/ 5 h 76"/>
                <a:gd name="T42" fmla="*/ 52 w 57"/>
                <a:gd name="T43" fmla="*/ 12 h 76"/>
                <a:gd name="T44" fmla="*/ 55 w 57"/>
                <a:gd name="T45" fmla="*/ 22 h 76"/>
                <a:gd name="T46" fmla="*/ 53 w 57"/>
                <a:gd name="T47" fmla="*/ 29 h 76"/>
                <a:gd name="T48" fmla="*/ 48 w 57"/>
                <a:gd name="T49" fmla="*/ 35 h 76"/>
                <a:gd name="T50" fmla="*/ 51 w 57"/>
                <a:gd name="T51" fmla="*/ 38 h 76"/>
                <a:gd name="T52" fmla="*/ 54 w 57"/>
                <a:gd name="T53" fmla="*/ 41 h 76"/>
                <a:gd name="T54" fmla="*/ 56 w 57"/>
                <a:gd name="T55" fmla="*/ 46 h 76"/>
                <a:gd name="T56" fmla="*/ 57 w 57"/>
                <a:gd name="T57" fmla="*/ 52 h 76"/>
                <a:gd name="T58" fmla="*/ 36 w 57"/>
                <a:gd name="T59" fmla="*/ 50 h 76"/>
                <a:gd name="T60" fmla="*/ 34 w 57"/>
                <a:gd name="T61" fmla="*/ 45 h 76"/>
                <a:gd name="T62" fmla="*/ 28 w 57"/>
                <a:gd name="T63" fmla="*/ 43 h 76"/>
                <a:gd name="T64" fmla="*/ 23 w 57"/>
                <a:gd name="T65" fmla="*/ 45 h 76"/>
                <a:gd name="T66" fmla="*/ 20 w 57"/>
                <a:gd name="T67" fmla="*/ 50 h 76"/>
                <a:gd name="T68" fmla="*/ 23 w 57"/>
                <a:gd name="T69" fmla="*/ 56 h 76"/>
                <a:gd name="T70" fmla="*/ 28 w 57"/>
                <a:gd name="T71" fmla="*/ 58 h 76"/>
                <a:gd name="T72" fmla="*/ 34 w 57"/>
                <a:gd name="T73" fmla="*/ 56 h 76"/>
                <a:gd name="T74" fmla="*/ 36 w 57"/>
                <a:gd name="T75" fmla="*/ 50 h 76"/>
                <a:gd name="T76" fmla="*/ 22 w 57"/>
                <a:gd name="T77" fmla="*/ 23 h 76"/>
                <a:gd name="T78" fmla="*/ 24 w 57"/>
                <a:gd name="T79" fmla="*/ 27 h 76"/>
                <a:gd name="T80" fmla="*/ 28 w 57"/>
                <a:gd name="T81" fmla="*/ 28 h 76"/>
                <a:gd name="T82" fmla="*/ 32 w 57"/>
                <a:gd name="T83" fmla="*/ 27 h 76"/>
                <a:gd name="T84" fmla="*/ 34 w 57"/>
                <a:gd name="T85" fmla="*/ 23 h 76"/>
                <a:gd name="T86" fmla="*/ 33 w 57"/>
                <a:gd name="T87" fmla="*/ 19 h 76"/>
                <a:gd name="T88" fmla="*/ 28 w 57"/>
                <a:gd name="T89" fmla="*/ 17 h 76"/>
                <a:gd name="T90" fmla="*/ 24 w 57"/>
                <a:gd name="T91" fmla="*/ 19 h 76"/>
                <a:gd name="T92" fmla="*/ 22 w 57"/>
                <a:gd name="T93" fmla="*/ 2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" h="76">
                  <a:moveTo>
                    <a:pt x="57" y="52"/>
                  </a:moveTo>
                  <a:cubicBezTo>
                    <a:pt x="57" y="55"/>
                    <a:pt x="56" y="59"/>
                    <a:pt x="54" y="62"/>
                  </a:cubicBezTo>
                  <a:cubicBezTo>
                    <a:pt x="53" y="65"/>
                    <a:pt x="51" y="67"/>
                    <a:pt x="48" y="69"/>
                  </a:cubicBezTo>
                  <a:cubicBezTo>
                    <a:pt x="46" y="71"/>
                    <a:pt x="43" y="73"/>
                    <a:pt x="39" y="74"/>
                  </a:cubicBezTo>
                  <a:cubicBezTo>
                    <a:pt x="36" y="75"/>
                    <a:pt x="32" y="76"/>
                    <a:pt x="28" y="76"/>
                  </a:cubicBezTo>
                  <a:cubicBezTo>
                    <a:pt x="25" y="76"/>
                    <a:pt x="21" y="75"/>
                    <a:pt x="18" y="74"/>
                  </a:cubicBezTo>
                  <a:cubicBezTo>
                    <a:pt x="14" y="73"/>
                    <a:pt x="11" y="71"/>
                    <a:pt x="8" y="69"/>
                  </a:cubicBezTo>
                  <a:cubicBezTo>
                    <a:pt x="6" y="67"/>
                    <a:pt x="4" y="64"/>
                    <a:pt x="2" y="61"/>
                  </a:cubicBezTo>
                  <a:cubicBezTo>
                    <a:pt x="1" y="58"/>
                    <a:pt x="0" y="55"/>
                    <a:pt x="0" y="51"/>
                  </a:cubicBezTo>
                  <a:cubicBezTo>
                    <a:pt x="0" y="49"/>
                    <a:pt x="0" y="47"/>
                    <a:pt x="1" y="46"/>
                  </a:cubicBezTo>
                  <a:cubicBezTo>
                    <a:pt x="1" y="44"/>
                    <a:pt x="2" y="43"/>
                    <a:pt x="3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7" y="37"/>
                    <a:pt x="8" y="36"/>
                    <a:pt x="9" y="35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3" y="27"/>
                    <a:pt x="2" y="25"/>
                    <a:pt x="2" y="22"/>
                  </a:cubicBezTo>
                  <a:cubicBezTo>
                    <a:pt x="2" y="19"/>
                    <a:pt x="3" y="15"/>
                    <a:pt x="5" y="13"/>
                  </a:cubicBezTo>
                  <a:cubicBezTo>
                    <a:pt x="6" y="10"/>
                    <a:pt x="8" y="7"/>
                    <a:pt x="11" y="5"/>
                  </a:cubicBezTo>
                  <a:cubicBezTo>
                    <a:pt x="13" y="4"/>
                    <a:pt x="16" y="2"/>
                    <a:pt x="19" y="1"/>
                  </a:cubicBezTo>
                  <a:cubicBezTo>
                    <a:pt x="22" y="0"/>
                    <a:pt x="25" y="0"/>
                    <a:pt x="28" y="0"/>
                  </a:cubicBezTo>
                  <a:cubicBezTo>
                    <a:pt x="31" y="0"/>
                    <a:pt x="34" y="0"/>
                    <a:pt x="37" y="1"/>
                  </a:cubicBezTo>
                  <a:cubicBezTo>
                    <a:pt x="40" y="2"/>
                    <a:pt x="43" y="4"/>
                    <a:pt x="46" y="5"/>
                  </a:cubicBezTo>
                  <a:cubicBezTo>
                    <a:pt x="48" y="7"/>
                    <a:pt x="51" y="10"/>
                    <a:pt x="52" y="12"/>
                  </a:cubicBezTo>
                  <a:cubicBezTo>
                    <a:pt x="54" y="15"/>
                    <a:pt x="55" y="18"/>
                    <a:pt x="55" y="22"/>
                  </a:cubicBezTo>
                  <a:cubicBezTo>
                    <a:pt x="55" y="24"/>
                    <a:pt x="54" y="27"/>
                    <a:pt x="53" y="29"/>
                  </a:cubicBezTo>
                  <a:cubicBezTo>
                    <a:pt x="51" y="32"/>
                    <a:pt x="50" y="34"/>
                    <a:pt x="48" y="35"/>
                  </a:cubicBezTo>
                  <a:cubicBezTo>
                    <a:pt x="49" y="36"/>
                    <a:pt x="50" y="37"/>
                    <a:pt x="51" y="38"/>
                  </a:cubicBezTo>
                  <a:cubicBezTo>
                    <a:pt x="52" y="39"/>
                    <a:pt x="53" y="40"/>
                    <a:pt x="54" y="41"/>
                  </a:cubicBezTo>
                  <a:cubicBezTo>
                    <a:pt x="55" y="43"/>
                    <a:pt x="55" y="44"/>
                    <a:pt x="56" y="46"/>
                  </a:cubicBezTo>
                  <a:cubicBezTo>
                    <a:pt x="56" y="48"/>
                    <a:pt x="57" y="50"/>
                    <a:pt x="57" y="52"/>
                  </a:cubicBezTo>
                  <a:close/>
                  <a:moveTo>
                    <a:pt x="36" y="50"/>
                  </a:moveTo>
                  <a:cubicBezTo>
                    <a:pt x="36" y="48"/>
                    <a:pt x="35" y="46"/>
                    <a:pt x="34" y="45"/>
                  </a:cubicBezTo>
                  <a:cubicBezTo>
                    <a:pt x="32" y="44"/>
                    <a:pt x="31" y="43"/>
                    <a:pt x="28" y="43"/>
                  </a:cubicBezTo>
                  <a:cubicBezTo>
                    <a:pt x="26" y="43"/>
                    <a:pt x="24" y="44"/>
                    <a:pt x="23" y="45"/>
                  </a:cubicBezTo>
                  <a:cubicBezTo>
                    <a:pt x="21" y="46"/>
                    <a:pt x="20" y="48"/>
                    <a:pt x="20" y="50"/>
                  </a:cubicBezTo>
                  <a:cubicBezTo>
                    <a:pt x="20" y="52"/>
                    <a:pt x="21" y="54"/>
                    <a:pt x="23" y="56"/>
                  </a:cubicBezTo>
                  <a:cubicBezTo>
                    <a:pt x="24" y="57"/>
                    <a:pt x="26" y="58"/>
                    <a:pt x="28" y="58"/>
                  </a:cubicBezTo>
                  <a:cubicBezTo>
                    <a:pt x="31" y="58"/>
                    <a:pt x="33" y="57"/>
                    <a:pt x="34" y="56"/>
                  </a:cubicBezTo>
                  <a:cubicBezTo>
                    <a:pt x="35" y="54"/>
                    <a:pt x="36" y="52"/>
                    <a:pt x="36" y="50"/>
                  </a:cubicBezTo>
                  <a:close/>
                  <a:moveTo>
                    <a:pt x="22" y="23"/>
                  </a:moveTo>
                  <a:cubicBezTo>
                    <a:pt x="22" y="24"/>
                    <a:pt x="23" y="26"/>
                    <a:pt x="24" y="27"/>
                  </a:cubicBezTo>
                  <a:cubicBezTo>
                    <a:pt x="26" y="28"/>
                    <a:pt x="27" y="28"/>
                    <a:pt x="28" y="28"/>
                  </a:cubicBezTo>
                  <a:cubicBezTo>
                    <a:pt x="30" y="28"/>
                    <a:pt x="31" y="28"/>
                    <a:pt x="32" y="27"/>
                  </a:cubicBezTo>
                  <a:cubicBezTo>
                    <a:pt x="34" y="26"/>
                    <a:pt x="34" y="24"/>
                    <a:pt x="34" y="23"/>
                  </a:cubicBezTo>
                  <a:cubicBezTo>
                    <a:pt x="34" y="21"/>
                    <a:pt x="34" y="20"/>
                    <a:pt x="33" y="19"/>
                  </a:cubicBezTo>
                  <a:cubicBezTo>
                    <a:pt x="31" y="18"/>
                    <a:pt x="30" y="17"/>
                    <a:pt x="28" y="17"/>
                  </a:cubicBezTo>
                  <a:cubicBezTo>
                    <a:pt x="27" y="17"/>
                    <a:pt x="25" y="18"/>
                    <a:pt x="24" y="19"/>
                  </a:cubicBezTo>
                  <a:cubicBezTo>
                    <a:pt x="23" y="20"/>
                    <a:pt x="22" y="21"/>
                    <a:pt x="22" y="23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209" name="Freeform 51">
              <a:extLst>
                <a:ext uri="{FF2B5EF4-FFF2-40B4-BE49-F238E27FC236}">
                  <a16:creationId xmlns:a16="http://schemas.microsoft.com/office/drawing/2014/main" id="{13CB7237-CD8E-4EB0-8958-3ADEF2FD99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80436" y="1763491"/>
              <a:ext cx="173037" cy="198416"/>
            </a:xfrm>
            <a:custGeom>
              <a:avLst/>
              <a:gdLst>
                <a:gd name="T0" fmla="*/ 56 w 56"/>
                <a:gd name="T1" fmla="*/ 32 h 64"/>
                <a:gd name="T2" fmla="*/ 54 w 56"/>
                <a:gd name="T3" fmla="*/ 45 h 64"/>
                <a:gd name="T4" fmla="*/ 48 w 56"/>
                <a:gd name="T5" fmla="*/ 55 h 64"/>
                <a:gd name="T6" fmla="*/ 39 w 56"/>
                <a:gd name="T7" fmla="*/ 62 h 64"/>
                <a:gd name="T8" fmla="*/ 28 w 56"/>
                <a:gd name="T9" fmla="*/ 64 h 64"/>
                <a:gd name="T10" fmla="*/ 17 w 56"/>
                <a:gd name="T11" fmla="*/ 62 h 64"/>
                <a:gd name="T12" fmla="*/ 8 w 56"/>
                <a:gd name="T13" fmla="*/ 55 h 64"/>
                <a:gd name="T14" fmla="*/ 2 w 56"/>
                <a:gd name="T15" fmla="*/ 45 h 64"/>
                <a:gd name="T16" fmla="*/ 0 w 56"/>
                <a:gd name="T17" fmla="*/ 32 h 64"/>
                <a:gd name="T18" fmla="*/ 2 w 56"/>
                <a:gd name="T19" fmla="*/ 19 h 64"/>
                <a:gd name="T20" fmla="*/ 8 w 56"/>
                <a:gd name="T21" fmla="*/ 9 h 64"/>
                <a:gd name="T22" fmla="*/ 17 w 56"/>
                <a:gd name="T23" fmla="*/ 2 h 64"/>
                <a:gd name="T24" fmla="*/ 28 w 56"/>
                <a:gd name="T25" fmla="*/ 0 h 64"/>
                <a:gd name="T26" fmla="*/ 39 w 56"/>
                <a:gd name="T27" fmla="*/ 2 h 64"/>
                <a:gd name="T28" fmla="*/ 48 w 56"/>
                <a:gd name="T29" fmla="*/ 9 h 64"/>
                <a:gd name="T30" fmla="*/ 54 w 56"/>
                <a:gd name="T31" fmla="*/ 19 h 64"/>
                <a:gd name="T32" fmla="*/ 56 w 56"/>
                <a:gd name="T33" fmla="*/ 32 h 64"/>
                <a:gd name="T34" fmla="*/ 36 w 56"/>
                <a:gd name="T35" fmla="*/ 32 h 64"/>
                <a:gd name="T36" fmla="*/ 34 w 56"/>
                <a:gd name="T37" fmla="*/ 22 h 64"/>
                <a:gd name="T38" fmla="*/ 28 w 56"/>
                <a:gd name="T39" fmla="*/ 18 h 64"/>
                <a:gd name="T40" fmla="*/ 22 w 56"/>
                <a:gd name="T41" fmla="*/ 22 h 64"/>
                <a:gd name="T42" fmla="*/ 20 w 56"/>
                <a:gd name="T43" fmla="*/ 32 h 64"/>
                <a:gd name="T44" fmla="*/ 22 w 56"/>
                <a:gd name="T45" fmla="*/ 42 h 64"/>
                <a:gd name="T46" fmla="*/ 28 w 56"/>
                <a:gd name="T47" fmla="*/ 46 h 64"/>
                <a:gd name="T48" fmla="*/ 34 w 56"/>
                <a:gd name="T49" fmla="*/ 42 h 64"/>
                <a:gd name="T50" fmla="*/ 36 w 56"/>
                <a:gd name="T5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4">
                  <a:moveTo>
                    <a:pt x="56" y="32"/>
                  </a:moveTo>
                  <a:cubicBezTo>
                    <a:pt x="56" y="37"/>
                    <a:pt x="56" y="41"/>
                    <a:pt x="54" y="45"/>
                  </a:cubicBezTo>
                  <a:cubicBezTo>
                    <a:pt x="53" y="49"/>
                    <a:pt x="51" y="52"/>
                    <a:pt x="48" y="55"/>
                  </a:cubicBezTo>
                  <a:cubicBezTo>
                    <a:pt x="46" y="58"/>
                    <a:pt x="43" y="60"/>
                    <a:pt x="39" y="62"/>
                  </a:cubicBezTo>
                  <a:cubicBezTo>
                    <a:pt x="36" y="63"/>
                    <a:pt x="32" y="64"/>
                    <a:pt x="28" y="64"/>
                  </a:cubicBezTo>
                  <a:cubicBezTo>
                    <a:pt x="24" y="64"/>
                    <a:pt x="20" y="63"/>
                    <a:pt x="17" y="62"/>
                  </a:cubicBezTo>
                  <a:cubicBezTo>
                    <a:pt x="14" y="60"/>
                    <a:pt x="11" y="58"/>
                    <a:pt x="8" y="55"/>
                  </a:cubicBezTo>
                  <a:cubicBezTo>
                    <a:pt x="6" y="52"/>
                    <a:pt x="4" y="49"/>
                    <a:pt x="2" y="45"/>
                  </a:cubicBezTo>
                  <a:cubicBezTo>
                    <a:pt x="1" y="41"/>
                    <a:pt x="0" y="37"/>
                    <a:pt x="0" y="32"/>
                  </a:cubicBezTo>
                  <a:cubicBezTo>
                    <a:pt x="0" y="27"/>
                    <a:pt x="1" y="23"/>
                    <a:pt x="2" y="19"/>
                  </a:cubicBezTo>
                  <a:cubicBezTo>
                    <a:pt x="4" y="15"/>
                    <a:pt x="6" y="12"/>
                    <a:pt x="8" y="9"/>
                  </a:cubicBezTo>
                  <a:cubicBezTo>
                    <a:pt x="11" y="6"/>
                    <a:pt x="14" y="4"/>
                    <a:pt x="17" y="2"/>
                  </a:cubicBezTo>
                  <a:cubicBezTo>
                    <a:pt x="20" y="1"/>
                    <a:pt x="24" y="0"/>
                    <a:pt x="28" y="0"/>
                  </a:cubicBezTo>
                  <a:cubicBezTo>
                    <a:pt x="32" y="0"/>
                    <a:pt x="36" y="1"/>
                    <a:pt x="39" y="2"/>
                  </a:cubicBezTo>
                  <a:cubicBezTo>
                    <a:pt x="43" y="4"/>
                    <a:pt x="46" y="6"/>
                    <a:pt x="48" y="9"/>
                  </a:cubicBezTo>
                  <a:cubicBezTo>
                    <a:pt x="51" y="12"/>
                    <a:pt x="53" y="15"/>
                    <a:pt x="54" y="19"/>
                  </a:cubicBezTo>
                  <a:cubicBezTo>
                    <a:pt x="56" y="23"/>
                    <a:pt x="56" y="27"/>
                    <a:pt x="56" y="32"/>
                  </a:cubicBezTo>
                  <a:close/>
                  <a:moveTo>
                    <a:pt x="36" y="32"/>
                  </a:moveTo>
                  <a:cubicBezTo>
                    <a:pt x="36" y="28"/>
                    <a:pt x="35" y="25"/>
                    <a:pt x="34" y="22"/>
                  </a:cubicBezTo>
                  <a:cubicBezTo>
                    <a:pt x="32" y="19"/>
                    <a:pt x="30" y="18"/>
                    <a:pt x="28" y="18"/>
                  </a:cubicBezTo>
                  <a:cubicBezTo>
                    <a:pt x="26" y="18"/>
                    <a:pt x="24" y="19"/>
                    <a:pt x="22" y="22"/>
                  </a:cubicBezTo>
                  <a:cubicBezTo>
                    <a:pt x="21" y="25"/>
                    <a:pt x="20" y="28"/>
                    <a:pt x="20" y="32"/>
                  </a:cubicBezTo>
                  <a:cubicBezTo>
                    <a:pt x="20" y="36"/>
                    <a:pt x="21" y="39"/>
                    <a:pt x="22" y="42"/>
                  </a:cubicBezTo>
                  <a:cubicBezTo>
                    <a:pt x="24" y="44"/>
                    <a:pt x="26" y="46"/>
                    <a:pt x="28" y="46"/>
                  </a:cubicBezTo>
                  <a:cubicBezTo>
                    <a:pt x="30" y="46"/>
                    <a:pt x="32" y="44"/>
                    <a:pt x="34" y="42"/>
                  </a:cubicBezTo>
                  <a:cubicBezTo>
                    <a:pt x="35" y="39"/>
                    <a:pt x="36" y="36"/>
                    <a:pt x="36" y="32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210" name="Freeform 52">
              <a:extLst>
                <a:ext uri="{FF2B5EF4-FFF2-40B4-BE49-F238E27FC236}">
                  <a16:creationId xmlns:a16="http://schemas.microsoft.com/office/drawing/2014/main" id="{5D118074-97E0-4149-B034-D53D40ACF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7698" y="1724269"/>
              <a:ext cx="256095" cy="237637"/>
            </a:xfrm>
            <a:custGeom>
              <a:avLst/>
              <a:gdLst>
                <a:gd name="T0" fmla="*/ 19 w 83"/>
                <a:gd name="T1" fmla="*/ 33 h 77"/>
                <a:gd name="T2" fmla="*/ 12 w 83"/>
                <a:gd name="T3" fmla="*/ 32 h 77"/>
                <a:gd name="T4" fmla="*/ 6 w 83"/>
                <a:gd name="T5" fmla="*/ 28 h 77"/>
                <a:gd name="T6" fmla="*/ 2 w 83"/>
                <a:gd name="T7" fmla="*/ 23 h 77"/>
                <a:gd name="T8" fmla="*/ 0 w 83"/>
                <a:gd name="T9" fmla="*/ 16 h 77"/>
                <a:gd name="T10" fmla="*/ 2 w 83"/>
                <a:gd name="T11" fmla="*/ 10 h 77"/>
                <a:gd name="T12" fmla="*/ 6 w 83"/>
                <a:gd name="T13" fmla="*/ 5 h 77"/>
                <a:gd name="T14" fmla="*/ 12 w 83"/>
                <a:gd name="T15" fmla="*/ 1 h 77"/>
                <a:gd name="T16" fmla="*/ 19 w 83"/>
                <a:gd name="T17" fmla="*/ 0 h 77"/>
                <a:gd name="T18" fmla="*/ 26 w 83"/>
                <a:gd name="T19" fmla="*/ 1 h 77"/>
                <a:gd name="T20" fmla="*/ 32 w 83"/>
                <a:gd name="T21" fmla="*/ 5 h 77"/>
                <a:gd name="T22" fmla="*/ 36 w 83"/>
                <a:gd name="T23" fmla="*/ 10 h 77"/>
                <a:gd name="T24" fmla="*/ 38 w 83"/>
                <a:gd name="T25" fmla="*/ 16 h 77"/>
                <a:gd name="T26" fmla="*/ 36 w 83"/>
                <a:gd name="T27" fmla="*/ 23 h 77"/>
                <a:gd name="T28" fmla="*/ 32 w 83"/>
                <a:gd name="T29" fmla="*/ 28 h 77"/>
                <a:gd name="T30" fmla="*/ 26 w 83"/>
                <a:gd name="T31" fmla="*/ 32 h 77"/>
                <a:gd name="T32" fmla="*/ 19 w 83"/>
                <a:gd name="T33" fmla="*/ 33 h 77"/>
                <a:gd name="T34" fmla="*/ 9 w 83"/>
                <a:gd name="T35" fmla="*/ 69 h 77"/>
                <a:gd name="T36" fmla="*/ 39 w 83"/>
                <a:gd name="T37" fmla="*/ 35 h 77"/>
                <a:gd name="T38" fmla="*/ 66 w 83"/>
                <a:gd name="T39" fmla="*/ 0 h 77"/>
                <a:gd name="T40" fmla="*/ 74 w 83"/>
                <a:gd name="T41" fmla="*/ 8 h 77"/>
                <a:gd name="T42" fmla="*/ 46 w 83"/>
                <a:gd name="T43" fmla="*/ 40 h 77"/>
                <a:gd name="T44" fmla="*/ 18 w 83"/>
                <a:gd name="T45" fmla="*/ 77 h 77"/>
                <a:gd name="T46" fmla="*/ 9 w 83"/>
                <a:gd name="T47" fmla="*/ 69 h 77"/>
                <a:gd name="T48" fmla="*/ 19 w 83"/>
                <a:gd name="T49" fmla="*/ 24 h 77"/>
                <a:gd name="T50" fmla="*/ 23 w 83"/>
                <a:gd name="T51" fmla="*/ 22 h 77"/>
                <a:gd name="T52" fmla="*/ 24 w 83"/>
                <a:gd name="T53" fmla="*/ 16 h 77"/>
                <a:gd name="T54" fmla="*/ 23 w 83"/>
                <a:gd name="T55" fmla="*/ 11 h 77"/>
                <a:gd name="T56" fmla="*/ 19 w 83"/>
                <a:gd name="T57" fmla="*/ 9 h 77"/>
                <a:gd name="T58" fmla="*/ 15 w 83"/>
                <a:gd name="T59" fmla="*/ 11 h 77"/>
                <a:gd name="T60" fmla="*/ 14 w 83"/>
                <a:gd name="T61" fmla="*/ 16 h 77"/>
                <a:gd name="T62" fmla="*/ 15 w 83"/>
                <a:gd name="T63" fmla="*/ 22 h 77"/>
                <a:gd name="T64" fmla="*/ 19 w 83"/>
                <a:gd name="T65" fmla="*/ 24 h 77"/>
                <a:gd name="T66" fmla="*/ 65 w 83"/>
                <a:gd name="T67" fmla="*/ 77 h 77"/>
                <a:gd name="T68" fmla="*/ 57 w 83"/>
                <a:gd name="T69" fmla="*/ 76 h 77"/>
                <a:gd name="T70" fmla="*/ 51 w 83"/>
                <a:gd name="T71" fmla="*/ 72 h 77"/>
                <a:gd name="T72" fmla="*/ 47 w 83"/>
                <a:gd name="T73" fmla="*/ 67 h 77"/>
                <a:gd name="T74" fmla="*/ 46 w 83"/>
                <a:gd name="T75" fmla="*/ 60 h 77"/>
                <a:gd name="T76" fmla="*/ 47 w 83"/>
                <a:gd name="T77" fmla="*/ 54 h 77"/>
                <a:gd name="T78" fmla="*/ 51 w 83"/>
                <a:gd name="T79" fmla="*/ 48 h 77"/>
                <a:gd name="T80" fmla="*/ 57 w 83"/>
                <a:gd name="T81" fmla="*/ 45 h 77"/>
                <a:gd name="T82" fmla="*/ 65 w 83"/>
                <a:gd name="T83" fmla="*/ 44 h 77"/>
                <a:gd name="T84" fmla="*/ 72 w 83"/>
                <a:gd name="T85" fmla="*/ 45 h 77"/>
                <a:gd name="T86" fmla="*/ 78 w 83"/>
                <a:gd name="T87" fmla="*/ 48 h 77"/>
                <a:gd name="T88" fmla="*/ 82 w 83"/>
                <a:gd name="T89" fmla="*/ 54 h 77"/>
                <a:gd name="T90" fmla="*/ 83 w 83"/>
                <a:gd name="T91" fmla="*/ 60 h 77"/>
                <a:gd name="T92" fmla="*/ 82 w 83"/>
                <a:gd name="T93" fmla="*/ 67 h 77"/>
                <a:gd name="T94" fmla="*/ 78 w 83"/>
                <a:gd name="T95" fmla="*/ 72 h 77"/>
                <a:gd name="T96" fmla="*/ 72 w 83"/>
                <a:gd name="T97" fmla="*/ 76 h 77"/>
                <a:gd name="T98" fmla="*/ 65 w 83"/>
                <a:gd name="T99" fmla="*/ 77 h 77"/>
                <a:gd name="T100" fmla="*/ 65 w 83"/>
                <a:gd name="T101" fmla="*/ 67 h 77"/>
                <a:gd name="T102" fmla="*/ 68 w 83"/>
                <a:gd name="T103" fmla="*/ 65 h 77"/>
                <a:gd name="T104" fmla="*/ 70 w 83"/>
                <a:gd name="T105" fmla="*/ 60 h 77"/>
                <a:gd name="T106" fmla="*/ 68 w 83"/>
                <a:gd name="T107" fmla="*/ 55 h 77"/>
                <a:gd name="T108" fmla="*/ 65 w 83"/>
                <a:gd name="T109" fmla="*/ 53 h 77"/>
                <a:gd name="T110" fmla="*/ 61 w 83"/>
                <a:gd name="T111" fmla="*/ 55 h 77"/>
                <a:gd name="T112" fmla="*/ 59 w 83"/>
                <a:gd name="T113" fmla="*/ 60 h 77"/>
                <a:gd name="T114" fmla="*/ 61 w 83"/>
                <a:gd name="T115" fmla="*/ 65 h 77"/>
                <a:gd name="T116" fmla="*/ 65 w 83"/>
                <a:gd name="T117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77">
                  <a:moveTo>
                    <a:pt x="19" y="33"/>
                  </a:moveTo>
                  <a:cubicBezTo>
                    <a:pt x="16" y="33"/>
                    <a:pt x="14" y="33"/>
                    <a:pt x="12" y="32"/>
                  </a:cubicBezTo>
                  <a:cubicBezTo>
                    <a:pt x="9" y="31"/>
                    <a:pt x="7" y="30"/>
                    <a:pt x="6" y="28"/>
                  </a:cubicBezTo>
                  <a:cubicBezTo>
                    <a:pt x="4" y="27"/>
                    <a:pt x="3" y="25"/>
                    <a:pt x="2" y="23"/>
                  </a:cubicBezTo>
                  <a:cubicBezTo>
                    <a:pt x="1" y="21"/>
                    <a:pt x="0" y="19"/>
                    <a:pt x="0" y="16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3" y="8"/>
                    <a:pt x="4" y="6"/>
                    <a:pt x="6" y="5"/>
                  </a:cubicBezTo>
                  <a:cubicBezTo>
                    <a:pt x="7" y="3"/>
                    <a:pt x="9" y="2"/>
                    <a:pt x="12" y="1"/>
                  </a:cubicBezTo>
                  <a:cubicBezTo>
                    <a:pt x="14" y="0"/>
                    <a:pt x="16" y="0"/>
                    <a:pt x="19" y="0"/>
                  </a:cubicBezTo>
                  <a:cubicBezTo>
                    <a:pt x="22" y="0"/>
                    <a:pt x="24" y="0"/>
                    <a:pt x="26" y="1"/>
                  </a:cubicBezTo>
                  <a:cubicBezTo>
                    <a:pt x="29" y="2"/>
                    <a:pt x="31" y="3"/>
                    <a:pt x="32" y="5"/>
                  </a:cubicBezTo>
                  <a:cubicBezTo>
                    <a:pt x="34" y="6"/>
                    <a:pt x="35" y="8"/>
                    <a:pt x="36" y="10"/>
                  </a:cubicBezTo>
                  <a:cubicBezTo>
                    <a:pt x="37" y="12"/>
                    <a:pt x="38" y="14"/>
                    <a:pt x="38" y="16"/>
                  </a:cubicBezTo>
                  <a:cubicBezTo>
                    <a:pt x="38" y="19"/>
                    <a:pt x="37" y="21"/>
                    <a:pt x="36" y="23"/>
                  </a:cubicBezTo>
                  <a:cubicBezTo>
                    <a:pt x="35" y="25"/>
                    <a:pt x="34" y="27"/>
                    <a:pt x="32" y="28"/>
                  </a:cubicBezTo>
                  <a:cubicBezTo>
                    <a:pt x="31" y="30"/>
                    <a:pt x="29" y="31"/>
                    <a:pt x="26" y="32"/>
                  </a:cubicBezTo>
                  <a:cubicBezTo>
                    <a:pt x="24" y="33"/>
                    <a:pt x="22" y="33"/>
                    <a:pt x="19" y="33"/>
                  </a:cubicBezTo>
                  <a:close/>
                  <a:moveTo>
                    <a:pt x="9" y="69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18" y="77"/>
                    <a:pt x="18" y="77"/>
                    <a:pt x="18" y="77"/>
                  </a:cubicBezTo>
                  <a:lnTo>
                    <a:pt x="9" y="69"/>
                  </a:lnTo>
                  <a:close/>
                  <a:moveTo>
                    <a:pt x="19" y="24"/>
                  </a:moveTo>
                  <a:cubicBezTo>
                    <a:pt x="21" y="24"/>
                    <a:pt x="22" y="23"/>
                    <a:pt x="23" y="22"/>
                  </a:cubicBezTo>
                  <a:cubicBezTo>
                    <a:pt x="24" y="20"/>
                    <a:pt x="24" y="18"/>
                    <a:pt x="24" y="16"/>
                  </a:cubicBezTo>
                  <a:cubicBezTo>
                    <a:pt x="24" y="14"/>
                    <a:pt x="24" y="13"/>
                    <a:pt x="23" y="11"/>
                  </a:cubicBezTo>
                  <a:cubicBezTo>
                    <a:pt x="22" y="10"/>
                    <a:pt x="21" y="9"/>
                    <a:pt x="19" y="9"/>
                  </a:cubicBezTo>
                  <a:cubicBezTo>
                    <a:pt x="18" y="9"/>
                    <a:pt x="16" y="10"/>
                    <a:pt x="15" y="11"/>
                  </a:cubicBezTo>
                  <a:cubicBezTo>
                    <a:pt x="15" y="13"/>
                    <a:pt x="14" y="14"/>
                    <a:pt x="14" y="16"/>
                  </a:cubicBezTo>
                  <a:cubicBezTo>
                    <a:pt x="14" y="18"/>
                    <a:pt x="15" y="20"/>
                    <a:pt x="15" y="22"/>
                  </a:cubicBezTo>
                  <a:cubicBezTo>
                    <a:pt x="16" y="23"/>
                    <a:pt x="18" y="24"/>
                    <a:pt x="19" y="24"/>
                  </a:cubicBezTo>
                  <a:close/>
                  <a:moveTo>
                    <a:pt x="65" y="77"/>
                  </a:moveTo>
                  <a:cubicBezTo>
                    <a:pt x="62" y="77"/>
                    <a:pt x="59" y="77"/>
                    <a:pt x="57" y="76"/>
                  </a:cubicBezTo>
                  <a:cubicBezTo>
                    <a:pt x="55" y="75"/>
                    <a:pt x="53" y="74"/>
                    <a:pt x="51" y="72"/>
                  </a:cubicBezTo>
                  <a:cubicBezTo>
                    <a:pt x="49" y="71"/>
                    <a:pt x="48" y="69"/>
                    <a:pt x="47" y="67"/>
                  </a:cubicBezTo>
                  <a:cubicBezTo>
                    <a:pt x="46" y="65"/>
                    <a:pt x="46" y="63"/>
                    <a:pt x="46" y="60"/>
                  </a:cubicBezTo>
                  <a:cubicBezTo>
                    <a:pt x="46" y="58"/>
                    <a:pt x="46" y="56"/>
                    <a:pt x="47" y="54"/>
                  </a:cubicBezTo>
                  <a:cubicBezTo>
                    <a:pt x="48" y="52"/>
                    <a:pt x="49" y="50"/>
                    <a:pt x="51" y="48"/>
                  </a:cubicBezTo>
                  <a:cubicBezTo>
                    <a:pt x="53" y="47"/>
                    <a:pt x="55" y="46"/>
                    <a:pt x="57" y="45"/>
                  </a:cubicBezTo>
                  <a:cubicBezTo>
                    <a:pt x="59" y="44"/>
                    <a:pt x="62" y="44"/>
                    <a:pt x="65" y="44"/>
                  </a:cubicBezTo>
                  <a:cubicBezTo>
                    <a:pt x="67" y="44"/>
                    <a:pt x="70" y="44"/>
                    <a:pt x="72" y="45"/>
                  </a:cubicBezTo>
                  <a:cubicBezTo>
                    <a:pt x="74" y="46"/>
                    <a:pt x="76" y="47"/>
                    <a:pt x="78" y="48"/>
                  </a:cubicBezTo>
                  <a:cubicBezTo>
                    <a:pt x="80" y="50"/>
                    <a:pt x="81" y="52"/>
                    <a:pt x="82" y="54"/>
                  </a:cubicBezTo>
                  <a:cubicBezTo>
                    <a:pt x="83" y="56"/>
                    <a:pt x="83" y="58"/>
                    <a:pt x="83" y="60"/>
                  </a:cubicBezTo>
                  <a:cubicBezTo>
                    <a:pt x="83" y="63"/>
                    <a:pt x="83" y="65"/>
                    <a:pt x="82" y="67"/>
                  </a:cubicBezTo>
                  <a:cubicBezTo>
                    <a:pt x="81" y="69"/>
                    <a:pt x="80" y="71"/>
                    <a:pt x="78" y="72"/>
                  </a:cubicBezTo>
                  <a:cubicBezTo>
                    <a:pt x="76" y="74"/>
                    <a:pt x="74" y="75"/>
                    <a:pt x="72" y="76"/>
                  </a:cubicBezTo>
                  <a:cubicBezTo>
                    <a:pt x="70" y="77"/>
                    <a:pt x="67" y="77"/>
                    <a:pt x="65" y="77"/>
                  </a:cubicBezTo>
                  <a:close/>
                  <a:moveTo>
                    <a:pt x="65" y="67"/>
                  </a:moveTo>
                  <a:cubicBezTo>
                    <a:pt x="66" y="67"/>
                    <a:pt x="67" y="67"/>
                    <a:pt x="68" y="65"/>
                  </a:cubicBezTo>
                  <a:cubicBezTo>
                    <a:pt x="69" y="64"/>
                    <a:pt x="70" y="62"/>
                    <a:pt x="70" y="60"/>
                  </a:cubicBezTo>
                  <a:cubicBezTo>
                    <a:pt x="70" y="58"/>
                    <a:pt x="69" y="57"/>
                    <a:pt x="68" y="55"/>
                  </a:cubicBezTo>
                  <a:cubicBezTo>
                    <a:pt x="67" y="54"/>
                    <a:pt x="66" y="53"/>
                    <a:pt x="65" y="53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60" y="57"/>
                    <a:pt x="59" y="58"/>
                    <a:pt x="59" y="60"/>
                  </a:cubicBezTo>
                  <a:cubicBezTo>
                    <a:pt x="59" y="62"/>
                    <a:pt x="60" y="64"/>
                    <a:pt x="61" y="65"/>
                  </a:cubicBezTo>
                  <a:cubicBezTo>
                    <a:pt x="62" y="67"/>
                    <a:pt x="63" y="67"/>
                    <a:pt x="65" y="67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4F277BF-4942-43BD-8865-C1125516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654" y="2757229"/>
              <a:ext cx="2489200" cy="1953632"/>
            </a:xfrm>
            <a:custGeom>
              <a:avLst/>
              <a:gdLst>
                <a:gd name="connsiteX0" fmla="*/ 3355020 w 3425514"/>
                <a:gd name="connsiteY0" fmla="*/ 766 h 2688492"/>
                <a:gd name="connsiteX1" fmla="*/ 3421739 w 3425514"/>
                <a:gd name="connsiteY1" fmla="*/ 102862 h 2688492"/>
                <a:gd name="connsiteX2" fmla="*/ 2985421 w 3425514"/>
                <a:gd name="connsiteY2" fmla="*/ 1368080 h 2688492"/>
                <a:gd name="connsiteX3" fmla="*/ 2926116 w 3425514"/>
                <a:gd name="connsiteY3" fmla="*/ 1368080 h 2688492"/>
                <a:gd name="connsiteX4" fmla="*/ 2866811 w 3425514"/>
                <a:gd name="connsiteY4" fmla="*/ 1194006 h 2688492"/>
                <a:gd name="connsiteX5" fmla="*/ 2786325 w 3425514"/>
                <a:gd name="connsiteY5" fmla="*/ 1177024 h 2688492"/>
                <a:gd name="connsiteX6" fmla="*/ 1494318 w 3425514"/>
                <a:gd name="connsiteY6" fmla="*/ 2650281 h 2688492"/>
                <a:gd name="connsiteX7" fmla="*/ 1329110 w 3425514"/>
                <a:gd name="connsiteY7" fmla="*/ 2650281 h 2688492"/>
                <a:gd name="connsiteX8" fmla="*/ 1002931 w 3425514"/>
                <a:gd name="connsiteY8" fmla="*/ 2293642 h 2688492"/>
                <a:gd name="connsiteX9" fmla="*/ 1003392 w 3425514"/>
                <a:gd name="connsiteY9" fmla="*/ 2293116 h 2688492"/>
                <a:gd name="connsiteX10" fmla="*/ 996760 w 3425514"/>
                <a:gd name="connsiteY10" fmla="*/ 2285781 h 2688492"/>
                <a:gd name="connsiteX11" fmla="*/ 29294 w 3425514"/>
                <a:gd name="connsiteY11" fmla="*/ 1215675 h 2688492"/>
                <a:gd name="connsiteX12" fmla="*/ 37767 w 3425514"/>
                <a:gd name="connsiteY12" fmla="*/ 1058556 h 2688492"/>
                <a:gd name="connsiteX13" fmla="*/ 317363 w 3425514"/>
                <a:gd name="connsiteY13" fmla="*/ 803769 h 2688492"/>
                <a:gd name="connsiteX14" fmla="*/ 474106 w 3425514"/>
                <a:gd name="connsiteY14" fmla="*/ 808015 h 2688492"/>
                <a:gd name="connsiteX15" fmla="*/ 1329840 w 3425514"/>
                <a:gd name="connsiteY15" fmla="*/ 1750728 h 2688492"/>
                <a:gd name="connsiteX16" fmla="*/ 1412448 w 3425514"/>
                <a:gd name="connsiteY16" fmla="*/ 1787354 h 2688492"/>
                <a:gd name="connsiteX17" fmla="*/ 1454551 w 3425514"/>
                <a:gd name="connsiteY17" fmla="*/ 1778204 h 2688492"/>
                <a:gd name="connsiteX18" fmla="*/ 1493879 w 3425514"/>
                <a:gd name="connsiteY18" fmla="*/ 1733318 h 2688492"/>
                <a:gd name="connsiteX19" fmla="*/ 1735775 w 3425514"/>
                <a:gd name="connsiteY19" fmla="*/ 1457240 h 2688492"/>
                <a:gd name="connsiteX20" fmla="*/ 2333064 w 3425514"/>
                <a:gd name="connsiteY20" fmla="*/ 777928 h 2688492"/>
                <a:gd name="connsiteX21" fmla="*/ 2303411 w 3425514"/>
                <a:gd name="connsiteY21" fmla="*/ 701505 h 2688492"/>
                <a:gd name="connsiteX22" fmla="*/ 2125495 w 3425514"/>
                <a:gd name="connsiteY22" fmla="*/ 667540 h 2688492"/>
                <a:gd name="connsiteX23" fmla="*/ 2117023 w 3425514"/>
                <a:gd name="connsiteY23" fmla="*/ 603854 h 2688492"/>
                <a:gd name="connsiteX24" fmla="*/ 3307364 w 3425514"/>
                <a:gd name="connsiteY24" fmla="*/ 9457 h 2688492"/>
                <a:gd name="connsiteX25" fmla="*/ 3355020 w 3425514"/>
                <a:gd name="connsiteY25" fmla="*/ 766 h 26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5514" h="2688492">
                  <a:moveTo>
                    <a:pt x="3355020" y="766"/>
                  </a:moveTo>
                  <a:cubicBezTo>
                    <a:pt x="3401088" y="7334"/>
                    <a:pt x="3437624" y="55098"/>
                    <a:pt x="3421739" y="102862"/>
                  </a:cubicBezTo>
                  <a:cubicBezTo>
                    <a:pt x="3421739" y="102862"/>
                    <a:pt x="3421739" y="102862"/>
                    <a:pt x="2985421" y="1368080"/>
                  </a:cubicBezTo>
                  <a:cubicBezTo>
                    <a:pt x="2976949" y="1397800"/>
                    <a:pt x="2934588" y="1397800"/>
                    <a:pt x="2926116" y="1368080"/>
                  </a:cubicBezTo>
                  <a:cubicBezTo>
                    <a:pt x="2926116" y="1368080"/>
                    <a:pt x="2926116" y="1368080"/>
                    <a:pt x="2866811" y="1194006"/>
                  </a:cubicBezTo>
                  <a:cubicBezTo>
                    <a:pt x="2854103" y="1160041"/>
                    <a:pt x="2807506" y="1151549"/>
                    <a:pt x="2786325" y="1177024"/>
                  </a:cubicBezTo>
                  <a:cubicBezTo>
                    <a:pt x="2786325" y="1177024"/>
                    <a:pt x="2786325" y="1177024"/>
                    <a:pt x="1494318" y="2650281"/>
                  </a:cubicBezTo>
                  <a:cubicBezTo>
                    <a:pt x="1447721" y="2701229"/>
                    <a:pt x="1371471" y="2701229"/>
                    <a:pt x="1329110" y="2650281"/>
                  </a:cubicBezTo>
                  <a:cubicBezTo>
                    <a:pt x="1329110" y="2650281"/>
                    <a:pt x="1329110" y="2650281"/>
                    <a:pt x="1002931" y="2293642"/>
                  </a:cubicBezTo>
                  <a:lnTo>
                    <a:pt x="1003392" y="2293116"/>
                  </a:lnTo>
                  <a:lnTo>
                    <a:pt x="996760" y="2285781"/>
                  </a:lnTo>
                  <a:cubicBezTo>
                    <a:pt x="950691" y="2234824"/>
                    <a:pt x="766411" y="2030994"/>
                    <a:pt x="29294" y="1215675"/>
                  </a:cubicBezTo>
                  <a:cubicBezTo>
                    <a:pt x="-13069" y="1168964"/>
                    <a:pt x="-8833" y="1101021"/>
                    <a:pt x="37767" y="1058556"/>
                  </a:cubicBezTo>
                  <a:cubicBezTo>
                    <a:pt x="37767" y="1058556"/>
                    <a:pt x="37767" y="1058556"/>
                    <a:pt x="317363" y="803769"/>
                  </a:cubicBezTo>
                  <a:cubicBezTo>
                    <a:pt x="363962" y="761304"/>
                    <a:pt x="435980" y="765551"/>
                    <a:pt x="474106" y="808015"/>
                  </a:cubicBezTo>
                  <a:cubicBezTo>
                    <a:pt x="474106" y="808015"/>
                    <a:pt x="474106" y="808015"/>
                    <a:pt x="1329840" y="1750728"/>
                  </a:cubicBezTo>
                  <a:cubicBezTo>
                    <a:pt x="1351022" y="1776207"/>
                    <a:pt x="1381735" y="1787885"/>
                    <a:pt x="1412448" y="1787354"/>
                  </a:cubicBezTo>
                  <a:lnTo>
                    <a:pt x="1454551" y="1778204"/>
                  </a:lnTo>
                  <a:lnTo>
                    <a:pt x="1493879" y="1733318"/>
                  </a:lnTo>
                  <a:cubicBezTo>
                    <a:pt x="1564014" y="1653272"/>
                    <a:pt x="1644169" y="1561790"/>
                    <a:pt x="1735775" y="1457240"/>
                  </a:cubicBezTo>
                  <a:cubicBezTo>
                    <a:pt x="1735775" y="1457240"/>
                    <a:pt x="1735775" y="1457240"/>
                    <a:pt x="2333064" y="777928"/>
                  </a:cubicBezTo>
                  <a:cubicBezTo>
                    <a:pt x="2354244" y="752454"/>
                    <a:pt x="2341536" y="709997"/>
                    <a:pt x="2303411" y="701505"/>
                  </a:cubicBezTo>
                  <a:cubicBezTo>
                    <a:pt x="2303411" y="701505"/>
                    <a:pt x="2303411" y="701505"/>
                    <a:pt x="2125495" y="667540"/>
                  </a:cubicBezTo>
                  <a:cubicBezTo>
                    <a:pt x="2091606" y="659049"/>
                    <a:pt x="2087370" y="620837"/>
                    <a:pt x="2117023" y="603854"/>
                  </a:cubicBezTo>
                  <a:cubicBezTo>
                    <a:pt x="2117023" y="603854"/>
                    <a:pt x="2117023" y="603854"/>
                    <a:pt x="3307364" y="9457"/>
                  </a:cubicBezTo>
                  <a:cubicBezTo>
                    <a:pt x="3323249" y="965"/>
                    <a:pt x="3339664" y="-1423"/>
                    <a:pt x="3355020" y="766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14" name="Freeform 55">
              <a:extLst>
                <a:ext uri="{FF2B5EF4-FFF2-40B4-BE49-F238E27FC236}">
                  <a16:creationId xmlns:a16="http://schemas.microsoft.com/office/drawing/2014/main" id="{12E37F6E-2323-4A31-ABDF-4A4728DAC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4088" y="2371428"/>
              <a:ext cx="173037" cy="237637"/>
            </a:xfrm>
            <a:custGeom>
              <a:avLst/>
              <a:gdLst>
                <a:gd name="T0" fmla="*/ 56 w 56"/>
                <a:gd name="T1" fmla="*/ 51 h 77"/>
                <a:gd name="T2" fmla="*/ 54 w 56"/>
                <a:gd name="T3" fmla="*/ 61 h 77"/>
                <a:gd name="T4" fmla="*/ 48 w 56"/>
                <a:gd name="T5" fmla="*/ 69 h 77"/>
                <a:gd name="T6" fmla="*/ 39 w 56"/>
                <a:gd name="T7" fmla="*/ 75 h 77"/>
                <a:gd name="T8" fmla="*/ 28 w 56"/>
                <a:gd name="T9" fmla="*/ 77 h 77"/>
                <a:gd name="T10" fmla="*/ 7 w 56"/>
                <a:gd name="T11" fmla="*/ 67 h 77"/>
                <a:gd name="T12" fmla="*/ 0 w 56"/>
                <a:gd name="T13" fmla="*/ 40 h 77"/>
                <a:gd name="T14" fmla="*/ 2 w 56"/>
                <a:gd name="T15" fmla="*/ 23 h 77"/>
                <a:gd name="T16" fmla="*/ 8 w 56"/>
                <a:gd name="T17" fmla="*/ 11 h 77"/>
                <a:gd name="T18" fmla="*/ 17 w 56"/>
                <a:gd name="T19" fmla="*/ 3 h 77"/>
                <a:gd name="T20" fmla="*/ 30 w 56"/>
                <a:gd name="T21" fmla="*/ 0 h 77"/>
                <a:gd name="T22" fmla="*/ 54 w 56"/>
                <a:gd name="T23" fmla="*/ 10 h 77"/>
                <a:gd name="T24" fmla="*/ 43 w 56"/>
                <a:gd name="T25" fmla="*/ 23 h 77"/>
                <a:gd name="T26" fmla="*/ 30 w 56"/>
                <a:gd name="T27" fmla="*/ 18 h 77"/>
                <a:gd name="T28" fmla="*/ 21 w 56"/>
                <a:gd name="T29" fmla="*/ 21 h 77"/>
                <a:gd name="T30" fmla="*/ 18 w 56"/>
                <a:gd name="T31" fmla="*/ 30 h 77"/>
                <a:gd name="T32" fmla="*/ 30 w 56"/>
                <a:gd name="T33" fmla="*/ 26 h 77"/>
                <a:gd name="T34" fmla="*/ 40 w 56"/>
                <a:gd name="T35" fmla="*/ 28 h 77"/>
                <a:gd name="T36" fmla="*/ 48 w 56"/>
                <a:gd name="T37" fmla="*/ 33 h 77"/>
                <a:gd name="T38" fmla="*/ 54 w 56"/>
                <a:gd name="T39" fmla="*/ 41 h 77"/>
                <a:gd name="T40" fmla="*/ 56 w 56"/>
                <a:gd name="T41" fmla="*/ 51 h 77"/>
                <a:gd name="T42" fmla="*/ 28 w 56"/>
                <a:gd name="T43" fmla="*/ 60 h 77"/>
                <a:gd name="T44" fmla="*/ 31 w 56"/>
                <a:gd name="T45" fmla="*/ 59 h 77"/>
                <a:gd name="T46" fmla="*/ 34 w 56"/>
                <a:gd name="T47" fmla="*/ 57 h 77"/>
                <a:gd name="T48" fmla="*/ 36 w 56"/>
                <a:gd name="T49" fmla="*/ 54 h 77"/>
                <a:gd name="T50" fmla="*/ 37 w 56"/>
                <a:gd name="T51" fmla="*/ 51 h 77"/>
                <a:gd name="T52" fmla="*/ 34 w 56"/>
                <a:gd name="T53" fmla="*/ 44 h 77"/>
                <a:gd name="T54" fmla="*/ 28 w 56"/>
                <a:gd name="T55" fmla="*/ 42 h 77"/>
                <a:gd name="T56" fmla="*/ 22 w 56"/>
                <a:gd name="T57" fmla="*/ 44 h 77"/>
                <a:gd name="T58" fmla="*/ 19 w 56"/>
                <a:gd name="T59" fmla="*/ 51 h 77"/>
                <a:gd name="T60" fmla="*/ 20 w 56"/>
                <a:gd name="T61" fmla="*/ 54 h 77"/>
                <a:gd name="T62" fmla="*/ 22 w 56"/>
                <a:gd name="T63" fmla="*/ 57 h 77"/>
                <a:gd name="T64" fmla="*/ 24 w 56"/>
                <a:gd name="T65" fmla="*/ 59 h 77"/>
                <a:gd name="T66" fmla="*/ 28 w 56"/>
                <a:gd name="T67" fmla="*/ 6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6" h="77">
                  <a:moveTo>
                    <a:pt x="56" y="51"/>
                  </a:moveTo>
                  <a:cubicBezTo>
                    <a:pt x="56" y="54"/>
                    <a:pt x="55" y="58"/>
                    <a:pt x="54" y="61"/>
                  </a:cubicBezTo>
                  <a:cubicBezTo>
                    <a:pt x="53" y="64"/>
                    <a:pt x="51" y="67"/>
                    <a:pt x="48" y="69"/>
                  </a:cubicBezTo>
                  <a:cubicBezTo>
                    <a:pt x="45" y="72"/>
                    <a:pt x="42" y="74"/>
                    <a:pt x="39" y="75"/>
                  </a:cubicBezTo>
                  <a:cubicBezTo>
                    <a:pt x="36" y="76"/>
                    <a:pt x="32" y="77"/>
                    <a:pt x="28" y="77"/>
                  </a:cubicBezTo>
                  <a:cubicBezTo>
                    <a:pt x="19" y="77"/>
                    <a:pt x="12" y="74"/>
                    <a:pt x="7" y="67"/>
                  </a:cubicBezTo>
                  <a:cubicBezTo>
                    <a:pt x="2" y="61"/>
                    <a:pt x="0" y="52"/>
                    <a:pt x="0" y="40"/>
                  </a:cubicBezTo>
                  <a:cubicBezTo>
                    <a:pt x="0" y="34"/>
                    <a:pt x="0" y="28"/>
                    <a:pt x="2" y="23"/>
                  </a:cubicBezTo>
                  <a:cubicBezTo>
                    <a:pt x="3" y="18"/>
                    <a:pt x="5" y="14"/>
                    <a:pt x="8" y="11"/>
                  </a:cubicBezTo>
                  <a:cubicBezTo>
                    <a:pt x="10" y="7"/>
                    <a:pt x="13" y="5"/>
                    <a:pt x="17" y="3"/>
                  </a:cubicBezTo>
                  <a:cubicBezTo>
                    <a:pt x="21" y="1"/>
                    <a:pt x="25" y="0"/>
                    <a:pt x="30" y="0"/>
                  </a:cubicBezTo>
                  <a:cubicBezTo>
                    <a:pt x="39" y="0"/>
                    <a:pt x="47" y="4"/>
                    <a:pt x="54" y="10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19"/>
                    <a:pt x="35" y="18"/>
                    <a:pt x="30" y="18"/>
                  </a:cubicBezTo>
                  <a:cubicBezTo>
                    <a:pt x="26" y="18"/>
                    <a:pt x="23" y="19"/>
                    <a:pt x="21" y="21"/>
                  </a:cubicBezTo>
                  <a:cubicBezTo>
                    <a:pt x="19" y="23"/>
                    <a:pt x="18" y="26"/>
                    <a:pt x="18" y="30"/>
                  </a:cubicBezTo>
                  <a:cubicBezTo>
                    <a:pt x="21" y="27"/>
                    <a:pt x="25" y="26"/>
                    <a:pt x="30" y="26"/>
                  </a:cubicBezTo>
                  <a:cubicBezTo>
                    <a:pt x="33" y="26"/>
                    <a:pt x="37" y="27"/>
                    <a:pt x="40" y="28"/>
                  </a:cubicBezTo>
                  <a:cubicBezTo>
                    <a:pt x="43" y="29"/>
                    <a:pt x="46" y="31"/>
                    <a:pt x="48" y="33"/>
                  </a:cubicBezTo>
                  <a:cubicBezTo>
                    <a:pt x="51" y="35"/>
                    <a:pt x="53" y="38"/>
                    <a:pt x="54" y="41"/>
                  </a:cubicBezTo>
                  <a:cubicBezTo>
                    <a:pt x="55" y="44"/>
                    <a:pt x="56" y="47"/>
                    <a:pt x="56" y="51"/>
                  </a:cubicBezTo>
                  <a:close/>
                  <a:moveTo>
                    <a:pt x="28" y="60"/>
                  </a:moveTo>
                  <a:cubicBezTo>
                    <a:pt x="29" y="60"/>
                    <a:pt x="30" y="60"/>
                    <a:pt x="31" y="59"/>
                  </a:cubicBezTo>
                  <a:cubicBezTo>
                    <a:pt x="32" y="59"/>
                    <a:pt x="33" y="58"/>
                    <a:pt x="34" y="57"/>
                  </a:cubicBezTo>
                  <a:cubicBezTo>
                    <a:pt x="35" y="56"/>
                    <a:pt x="36" y="55"/>
                    <a:pt x="36" y="54"/>
                  </a:cubicBezTo>
                  <a:cubicBezTo>
                    <a:pt x="37" y="53"/>
                    <a:pt x="37" y="52"/>
                    <a:pt x="37" y="51"/>
                  </a:cubicBezTo>
                  <a:cubicBezTo>
                    <a:pt x="37" y="48"/>
                    <a:pt x="36" y="46"/>
                    <a:pt x="34" y="44"/>
                  </a:cubicBezTo>
                  <a:cubicBezTo>
                    <a:pt x="32" y="43"/>
                    <a:pt x="30" y="42"/>
                    <a:pt x="28" y="42"/>
                  </a:cubicBezTo>
                  <a:cubicBezTo>
                    <a:pt x="25" y="42"/>
                    <a:pt x="23" y="43"/>
                    <a:pt x="22" y="44"/>
                  </a:cubicBezTo>
                  <a:cubicBezTo>
                    <a:pt x="20" y="46"/>
                    <a:pt x="19" y="48"/>
                    <a:pt x="19" y="51"/>
                  </a:cubicBezTo>
                  <a:cubicBezTo>
                    <a:pt x="19" y="52"/>
                    <a:pt x="19" y="53"/>
                    <a:pt x="20" y="54"/>
                  </a:cubicBezTo>
                  <a:cubicBezTo>
                    <a:pt x="20" y="55"/>
                    <a:pt x="21" y="56"/>
                    <a:pt x="22" y="57"/>
                  </a:cubicBezTo>
                  <a:cubicBezTo>
                    <a:pt x="22" y="58"/>
                    <a:pt x="23" y="59"/>
                    <a:pt x="24" y="59"/>
                  </a:cubicBezTo>
                  <a:cubicBezTo>
                    <a:pt x="26" y="60"/>
                    <a:pt x="27" y="60"/>
                    <a:pt x="28" y="60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215" name="Freeform 56">
              <a:extLst>
                <a:ext uri="{FF2B5EF4-FFF2-40B4-BE49-F238E27FC236}">
                  <a16:creationId xmlns:a16="http://schemas.microsoft.com/office/drawing/2014/main" id="{A2D2C79D-D11F-4782-BCC5-9B3679B6D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1350" y="2411803"/>
              <a:ext cx="175344" cy="197263"/>
            </a:xfrm>
            <a:custGeom>
              <a:avLst/>
              <a:gdLst>
                <a:gd name="T0" fmla="*/ 57 w 57"/>
                <a:gd name="T1" fmla="*/ 32 h 64"/>
                <a:gd name="T2" fmla="*/ 54 w 57"/>
                <a:gd name="T3" fmla="*/ 45 h 64"/>
                <a:gd name="T4" fmla="*/ 49 w 57"/>
                <a:gd name="T5" fmla="*/ 55 h 64"/>
                <a:gd name="T6" fmla="*/ 40 w 57"/>
                <a:gd name="T7" fmla="*/ 62 h 64"/>
                <a:gd name="T8" fmla="*/ 28 w 57"/>
                <a:gd name="T9" fmla="*/ 64 h 64"/>
                <a:gd name="T10" fmla="*/ 17 w 57"/>
                <a:gd name="T11" fmla="*/ 62 h 64"/>
                <a:gd name="T12" fmla="*/ 8 w 57"/>
                <a:gd name="T13" fmla="*/ 55 h 64"/>
                <a:gd name="T14" fmla="*/ 3 w 57"/>
                <a:gd name="T15" fmla="*/ 45 h 64"/>
                <a:gd name="T16" fmla="*/ 0 w 57"/>
                <a:gd name="T17" fmla="*/ 32 h 64"/>
                <a:gd name="T18" fmla="*/ 3 w 57"/>
                <a:gd name="T19" fmla="*/ 19 h 64"/>
                <a:gd name="T20" fmla="*/ 8 w 57"/>
                <a:gd name="T21" fmla="*/ 9 h 64"/>
                <a:gd name="T22" fmla="*/ 17 w 57"/>
                <a:gd name="T23" fmla="*/ 2 h 64"/>
                <a:gd name="T24" fmla="*/ 28 w 57"/>
                <a:gd name="T25" fmla="*/ 0 h 64"/>
                <a:gd name="T26" fmla="*/ 40 w 57"/>
                <a:gd name="T27" fmla="*/ 2 h 64"/>
                <a:gd name="T28" fmla="*/ 49 w 57"/>
                <a:gd name="T29" fmla="*/ 9 h 64"/>
                <a:gd name="T30" fmla="*/ 54 w 57"/>
                <a:gd name="T31" fmla="*/ 19 h 64"/>
                <a:gd name="T32" fmla="*/ 57 w 57"/>
                <a:gd name="T33" fmla="*/ 32 h 64"/>
                <a:gd name="T34" fmla="*/ 36 w 57"/>
                <a:gd name="T35" fmla="*/ 32 h 64"/>
                <a:gd name="T36" fmla="*/ 34 w 57"/>
                <a:gd name="T37" fmla="*/ 22 h 64"/>
                <a:gd name="T38" fmla="*/ 28 w 57"/>
                <a:gd name="T39" fmla="*/ 18 h 64"/>
                <a:gd name="T40" fmla="*/ 23 w 57"/>
                <a:gd name="T41" fmla="*/ 22 h 64"/>
                <a:gd name="T42" fmla="*/ 21 w 57"/>
                <a:gd name="T43" fmla="*/ 32 h 64"/>
                <a:gd name="T44" fmla="*/ 23 w 57"/>
                <a:gd name="T45" fmla="*/ 42 h 64"/>
                <a:gd name="T46" fmla="*/ 28 w 57"/>
                <a:gd name="T47" fmla="*/ 46 h 64"/>
                <a:gd name="T48" fmla="*/ 34 w 57"/>
                <a:gd name="T49" fmla="*/ 42 h 64"/>
                <a:gd name="T50" fmla="*/ 36 w 57"/>
                <a:gd name="T5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4">
                  <a:moveTo>
                    <a:pt x="57" y="32"/>
                  </a:moveTo>
                  <a:cubicBezTo>
                    <a:pt x="57" y="37"/>
                    <a:pt x="56" y="41"/>
                    <a:pt x="54" y="45"/>
                  </a:cubicBezTo>
                  <a:cubicBezTo>
                    <a:pt x="53" y="49"/>
                    <a:pt x="51" y="52"/>
                    <a:pt x="49" y="55"/>
                  </a:cubicBezTo>
                  <a:cubicBezTo>
                    <a:pt x="46" y="58"/>
                    <a:pt x="43" y="60"/>
                    <a:pt x="40" y="62"/>
                  </a:cubicBezTo>
                  <a:cubicBezTo>
                    <a:pt x="36" y="63"/>
                    <a:pt x="33" y="64"/>
                    <a:pt x="28" y="64"/>
                  </a:cubicBezTo>
                  <a:cubicBezTo>
                    <a:pt x="24" y="64"/>
                    <a:pt x="21" y="63"/>
                    <a:pt x="17" y="62"/>
                  </a:cubicBezTo>
                  <a:cubicBezTo>
                    <a:pt x="14" y="60"/>
                    <a:pt x="11" y="58"/>
                    <a:pt x="8" y="55"/>
                  </a:cubicBezTo>
                  <a:cubicBezTo>
                    <a:pt x="6" y="52"/>
                    <a:pt x="4" y="49"/>
                    <a:pt x="3" y="45"/>
                  </a:cubicBezTo>
                  <a:cubicBezTo>
                    <a:pt x="1" y="41"/>
                    <a:pt x="0" y="37"/>
                    <a:pt x="0" y="32"/>
                  </a:cubicBezTo>
                  <a:cubicBezTo>
                    <a:pt x="0" y="27"/>
                    <a:pt x="1" y="23"/>
                    <a:pt x="3" y="19"/>
                  </a:cubicBezTo>
                  <a:cubicBezTo>
                    <a:pt x="4" y="15"/>
                    <a:pt x="6" y="12"/>
                    <a:pt x="8" y="9"/>
                  </a:cubicBezTo>
                  <a:cubicBezTo>
                    <a:pt x="11" y="6"/>
                    <a:pt x="14" y="4"/>
                    <a:pt x="17" y="2"/>
                  </a:cubicBezTo>
                  <a:cubicBezTo>
                    <a:pt x="21" y="1"/>
                    <a:pt x="24" y="0"/>
                    <a:pt x="28" y="0"/>
                  </a:cubicBezTo>
                  <a:cubicBezTo>
                    <a:pt x="33" y="0"/>
                    <a:pt x="36" y="1"/>
                    <a:pt x="40" y="2"/>
                  </a:cubicBezTo>
                  <a:cubicBezTo>
                    <a:pt x="43" y="4"/>
                    <a:pt x="46" y="6"/>
                    <a:pt x="49" y="9"/>
                  </a:cubicBezTo>
                  <a:cubicBezTo>
                    <a:pt x="51" y="12"/>
                    <a:pt x="53" y="15"/>
                    <a:pt x="54" y="19"/>
                  </a:cubicBezTo>
                  <a:cubicBezTo>
                    <a:pt x="56" y="23"/>
                    <a:pt x="57" y="27"/>
                    <a:pt x="57" y="32"/>
                  </a:cubicBezTo>
                  <a:close/>
                  <a:moveTo>
                    <a:pt x="36" y="32"/>
                  </a:moveTo>
                  <a:cubicBezTo>
                    <a:pt x="36" y="28"/>
                    <a:pt x="36" y="25"/>
                    <a:pt x="34" y="22"/>
                  </a:cubicBezTo>
                  <a:cubicBezTo>
                    <a:pt x="33" y="20"/>
                    <a:pt x="31" y="18"/>
                    <a:pt x="28" y="18"/>
                  </a:cubicBezTo>
                  <a:cubicBezTo>
                    <a:pt x="26" y="18"/>
                    <a:pt x="24" y="20"/>
                    <a:pt x="23" y="22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21" y="36"/>
                    <a:pt x="21" y="39"/>
                    <a:pt x="23" y="42"/>
                  </a:cubicBezTo>
                  <a:cubicBezTo>
                    <a:pt x="24" y="44"/>
                    <a:pt x="26" y="46"/>
                    <a:pt x="28" y="46"/>
                  </a:cubicBezTo>
                  <a:cubicBezTo>
                    <a:pt x="31" y="46"/>
                    <a:pt x="33" y="44"/>
                    <a:pt x="34" y="42"/>
                  </a:cubicBezTo>
                  <a:cubicBezTo>
                    <a:pt x="36" y="39"/>
                    <a:pt x="36" y="36"/>
                    <a:pt x="36" y="32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216" name="Freeform 57">
              <a:extLst>
                <a:ext uri="{FF2B5EF4-FFF2-40B4-BE49-F238E27FC236}">
                  <a16:creationId xmlns:a16="http://schemas.microsoft.com/office/drawing/2014/main" id="{BF20B693-0F11-4FEB-8D35-329B651E8F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073" y="2371428"/>
              <a:ext cx="254942" cy="237637"/>
            </a:xfrm>
            <a:custGeom>
              <a:avLst/>
              <a:gdLst>
                <a:gd name="T0" fmla="*/ 18 w 83"/>
                <a:gd name="T1" fmla="*/ 33 h 77"/>
                <a:gd name="T2" fmla="*/ 11 w 83"/>
                <a:gd name="T3" fmla="*/ 32 h 77"/>
                <a:gd name="T4" fmla="*/ 5 w 83"/>
                <a:gd name="T5" fmla="*/ 28 h 77"/>
                <a:gd name="T6" fmla="*/ 1 w 83"/>
                <a:gd name="T7" fmla="*/ 23 h 77"/>
                <a:gd name="T8" fmla="*/ 0 w 83"/>
                <a:gd name="T9" fmla="*/ 17 h 77"/>
                <a:gd name="T10" fmla="*/ 1 w 83"/>
                <a:gd name="T11" fmla="*/ 10 h 77"/>
                <a:gd name="T12" fmla="*/ 5 w 83"/>
                <a:gd name="T13" fmla="*/ 5 h 77"/>
                <a:gd name="T14" fmla="*/ 11 w 83"/>
                <a:gd name="T15" fmla="*/ 1 h 77"/>
                <a:gd name="T16" fmla="*/ 18 w 83"/>
                <a:gd name="T17" fmla="*/ 0 h 77"/>
                <a:gd name="T18" fmla="*/ 26 w 83"/>
                <a:gd name="T19" fmla="*/ 1 h 77"/>
                <a:gd name="T20" fmla="*/ 32 w 83"/>
                <a:gd name="T21" fmla="*/ 5 h 77"/>
                <a:gd name="T22" fmla="*/ 36 w 83"/>
                <a:gd name="T23" fmla="*/ 10 h 77"/>
                <a:gd name="T24" fmla="*/ 37 w 83"/>
                <a:gd name="T25" fmla="*/ 17 h 77"/>
                <a:gd name="T26" fmla="*/ 36 w 83"/>
                <a:gd name="T27" fmla="*/ 23 h 77"/>
                <a:gd name="T28" fmla="*/ 32 w 83"/>
                <a:gd name="T29" fmla="*/ 28 h 77"/>
                <a:gd name="T30" fmla="*/ 26 w 83"/>
                <a:gd name="T31" fmla="*/ 32 h 77"/>
                <a:gd name="T32" fmla="*/ 18 w 83"/>
                <a:gd name="T33" fmla="*/ 33 h 77"/>
                <a:gd name="T34" fmla="*/ 8 w 83"/>
                <a:gd name="T35" fmla="*/ 69 h 77"/>
                <a:gd name="T36" fmla="*/ 38 w 83"/>
                <a:gd name="T37" fmla="*/ 35 h 77"/>
                <a:gd name="T38" fmla="*/ 65 w 83"/>
                <a:gd name="T39" fmla="*/ 0 h 77"/>
                <a:gd name="T40" fmla="*/ 74 w 83"/>
                <a:gd name="T41" fmla="*/ 8 h 77"/>
                <a:gd name="T42" fmla="*/ 45 w 83"/>
                <a:gd name="T43" fmla="*/ 40 h 77"/>
                <a:gd name="T44" fmla="*/ 17 w 83"/>
                <a:gd name="T45" fmla="*/ 77 h 77"/>
                <a:gd name="T46" fmla="*/ 8 w 83"/>
                <a:gd name="T47" fmla="*/ 69 h 77"/>
                <a:gd name="T48" fmla="*/ 18 w 83"/>
                <a:gd name="T49" fmla="*/ 24 h 77"/>
                <a:gd name="T50" fmla="*/ 22 w 83"/>
                <a:gd name="T51" fmla="*/ 22 h 77"/>
                <a:gd name="T52" fmla="*/ 23 w 83"/>
                <a:gd name="T53" fmla="*/ 17 h 77"/>
                <a:gd name="T54" fmla="*/ 22 w 83"/>
                <a:gd name="T55" fmla="*/ 11 h 77"/>
                <a:gd name="T56" fmla="*/ 18 w 83"/>
                <a:gd name="T57" fmla="*/ 9 h 77"/>
                <a:gd name="T58" fmla="*/ 15 w 83"/>
                <a:gd name="T59" fmla="*/ 11 h 77"/>
                <a:gd name="T60" fmla="*/ 13 w 83"/>
                <a:gd name="T61" fmla="*/ 17 h 77"/>
                <a:gd name="T62" fmla="*/ 15 w 83"/>
                <a:gd name="T63" fmla="*/ 22 h 77"/>
                <a:gd name="T64" fmla="*/ 18 w 83"/>
                <a:gd name="T65" fmla="*/ 24 h 77"/>
                <a:gd name="T66" fmla="*/ 64 w 83"/>
                <a:gd name="T67" fmla="*/ 77 h 77"/>
                <a:gd name="T68" fmla="*/ 56 w 83"/>
                <a:gd name="T69" fmla="*/ 76 h 77"/>
                <a:gd name="T70" fmla="*/ 50 w 83"/>
                <a:gd name="T71" fmla="*/ 72 h 77"/>
                <a:gd name="T72" fmla="*/ 46 w 83"/>
                <a:gd name="T73" fmla="*/ 67 h 77"/>
                <a:gd name="T74" fmla="*/ 45 w 83"/>
                <a:gd name="T75" fmla="*/ 60 h 77"/>
                <a:gd name="T76" fmla="*/ 46 w 83"/>
                <a:gd name="T77" fmla="*/ 54 h 77"/>
                <a:gd name="T78" fmla="*/ 50 w 83"/>
                <a:gd name="T79" fmla="*/ 49 h 77"/>
                <a:gd name="T80" fmla="*/ 56 w 83"/>
                <a:gd name="T81" fmla="*/ 45 h 77"/>
                <a:gd name="T82" fmla="*/ 64 w 83"/>
                <a:gd name="T83" fmla="*/ 44 h 77"/>
                <a:gd name="T84" fmla="*/ 71 w 83"/>
                <a:gd name="T85" fmla="*/ 45 h 77"/>
                <a:gd name="T86" fmla="*/ 77 w 83"/>
                <a:gd name="T87" fmla="*/ 49 h 77"/>
                <a:gd name="T88" fmla="*/ 81 w 83"/>
                <a:gd name="T89" fmla="*/ 54 h 77"/>
                <a:gd name="T90" fmla="*/ 83 w 83"/>
                <a:gd name="T91" fmla="*/ 60 h 77"/>
                <a:gd name="T92" fmla="*/ 81 w 83"/>
                <a:gd name="T93" fmla="*/ 67 h 77"/>
                <a:gd name="T94" fmla="*/ 77 w 83"/>
                <a:gd name="T95" fmla="*/ 72 h 77"/>
                <a:gd name="T96" fmla="*/ 71 w 83"/>
                <a:gd name="T97" fmla="*/ 76 h 77"/>
                <a:gd name="T98" fmla="*/ 64 w 83"/>
                <a:gd name="T99" fmla="*/ 77 h 77"/>
                <a:gd name="T100" fmla="*/ 64 w 83"/>
                <a:gd name="T101" fmla="*/ 68 h 77"/>
                <a:gd name="T102" fmla="*/ 67 w 83"/>
                <a:gd name="T103" fmla="*/ 65 h 77"/>
                <a:gd name="T104" fmla="*/ 69 w 83"/>
                <a:gd name="T105" fmla="*/ 60 h 77"/>
                <a:gd name="T106" fmla="*/ 67 w 83"/>
                <a:gd name="T107" fmla="*/ 55 h 77"/>
                <a:gd name="T108" fmla="*/ 64 w 83"/>
                <a:gd name="T109" fmla="*/ 53 h 77"/>
                <a:gd name="T110" fmla="*/ 60 w 83"/>
                <a:gd name="T111" fmla="*/ 55 h 77"/>
                <a:gd name="T112" fmla="*/ 59 w 83"/>
                <a:gd name="T113" fmla="*/ 60 h 77"/>
                <a:gd name="T114" fmla="*/ 60 w 83"/>
                <a:gd name="T115" fmla="*/ 65 h 77"/>
                <a:gd name="T116" fmla="*/ 64 w 83"/>
                <a:gd name="T117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77">
                  <a:moveTo>
                    <a:pt x="18" y="33"/>
                  </a:moveTo>
                  <a:cubicBezTo>
                    <a:pt x="16" y="33"/>
                    <a:pt x="13" y="33"/>
                    <a:pt x="11" y="32"/>
                  </a:cubicBezTo>
                  <a:cubicBezTo>
                    <a:pt x="9" y="31"/>
                    <a:pt x="7" y="30"/>
                    <a:pt x="5" y="28"/>
                  </a:cubicBezTo>
                  <a:cubicBezTo>
                    <a:pt x="3" y="27"/>
                    <a:pt x="2" y="25"/>
                    <a:pt x="1" y="23"/>
                  </a:cubicBezTo>
                  <a:cubicBezTo>
                    <a:pt x="0" y="21"/>
                    <a:pt x="0" y="19"/>
                    <a:pt x="0" y="17"/>
                  </a:cubicBezTo>
                  <a:cubicBezTo>
                    <a:pt x="0" y="14"/>
                    <a:pt x="0" y="12"/>
                    <a:pt x="1" y="10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3" y="0"/>
                    <a:pt x="16" y="0"/>
                    <a:pt x="18" y="0"/>
                  </a:cubicBezTo>
                  <a:cubicBezTo>
                    <a:pt x="21" y="0"/>
                    <a:pt x="23" y="0"/>
                    <a:pt x="26" y="1"/>
                  </a:cubicBezTo>
                  <a:cubicBezTo>
                    <a:pt x="28" y="2"/>
                    <a:pt x="30" y="3"/>
                    <a:pt x="32" y="5"/>
                  </a:cubicBezTo>
                  <a:cubicBezTo>
                    <a:pt x="33" y="6"/>
                    <a:pt x="35" y="8"/>
                    <a:pt x="36" y="10"/>
                  </a:cubicBezTo>
                  <a:cubicBezTo>
                    <a:pt x="37" y="12"/>
                    <a:pt x="37" y="14"/>
                    <a:pt x="37" y="17"/>
                  </a:cubicBezTo>
                  <a:cubicBezTo>
                    <a:pt x="37" y="19"/>
                    <a:pt x="37" y="21"/>
                    <a:pt x="36" y="23"/>
                  </a:cubicBezTo>
                  <a:cubicBezTo>
                    <a:pt x="35" y="25"/>
                    <a:pt x="33" y="27"/>
                    <a:pt x="32" y="28"/>
                  </a:cubicBezTo>
                  <a:cubicBezTo>
                    <a:pt x="30" y="30"/>
                    <a:pt x="28" y="31"/>
                    <a:pt x="26" y="32"/>
                  </a:cubicBezTo>
                  <a:cubicBezTo>
                    <a:pt x="23" y="33"/>
                    <a:pt x="21" y="33"/>
                    <a:pt x="18" y="33"/>
                  </a:cubicBezTo>
                  <a:close/>
                  <a:moveTo>
                    <a:pt x="8" y="69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8" y="69"/>
                  </a:lnTo>
                  <a:close/>
                  <a:moveTo>
                    <a:pt x="18" y="24"/>
                  </a:moveTo>
                  <a:cubicBezTo>
                    <a:pt x="20" y="24"/>
                    <a:pt x="21" y="23"/>
                    <a:pt x="22" y="22"/>
                  </a:cubicBezTo>
                  <a:cubicBezTo>
                    <a:pt x="23" y="20"/>
                    <a:pt x="23" y="18"/>
                    <a:pt x="23" y="17"/>
                  </a:cubicBezTo>
                  <a:cubicBezTo>
                    <a:pt x="23" y="15"/>
                    <a:pt x="23" y="13"/>
                    <a:pt x="22" y="11"/>
                  </a:cubicBezTo>
                  <a:cubicBezTo>
                    <a:pt x="21" y="10"/>
                    <a:pt x="20" y="9"/>
                    <a:pt x="18" y="9"/>
                  </a:cubicBezTo>
                  <a:cubicBezTo>
                    <a:pt x="17" y="9"/>
                    <a:pt x="16" y="10"/>
                    <a:pt x="15" y="11"/>
                  </a:cubicBezTo>
                  <a:cubicBezTo>
                    <a:pt x="14" y="13"/>
                    <a:pt x="13" y="15"/>
                    <a:pt x="13" y="17"/>
                  </a:cubicBezTo>
                  <a:cubicBezTo>
                    <a:pt x="13" y="18"/>
                    <a:pt x="14" y="20"/>
                    <a:pt x="15" y="22"/>
                  </a:cubicBezTo>
                  <a:cubicBezTo>
                    <a:pt x="16" y="23"/>
                    <a:pt x="17" y="24"/>
                    <a:pt x="18" y="24"/>
                  </a:cubicBezTo>
                  <a:close/>
                  <a:moveTo>
                    <a:pt x="64" y="77"/>
                  </a:moveTo>
                  <a:cubicBezTo>
                    <a:pt x="61" y="77"/>
                    <a:pt x="59" y="77"/>
                    <a:pt x="56" y="76"/>
                  </a:cubicBezTo>
                  <a:cubicBezTo>
                    <a:pt x="54" y="75"/>
                    <a:pt x="52" y="74"/>
                    <a:pt x="50" y="72"/>
                  </a:cubicBezTo>
                  <a:cubicBezTo>
                    <a:pt x="49" y="71"/>
                    <a:pt x="47" y="69"/>
                    <a:pt x="46" y="67"/>
                  </a:cubicBezTo>
                  <a:cubicBezTo>
                    <a:pt x="45" y="65"/>
                    <a:pt x="45" y="63"/>
                    <a:pt x="45" y="60"/>
                  </a:cubicBezTo>
                  <a:cubicBezTo>
                    <a:pt x="45" y="58"/>
                    <a:pt x="45" y="56"/>
                    <a:pt x="46" y="54"/>
                  </a:cubicBezTo>
                  <a:cubicBezTo>
                    <a:pt x="47" y="52"/>
                    <a:pt x="49" y="50"/>
                    <a:pt x="50" y="49"/>
                  </a:cubicBezTo>
                  <a:cubicBezTo>
                    <a:pt x="52" y="47"/>
                    <a:pt x="54" y="46"/>
                    <a:pt x="56" y="45"/>
                  </a:cubicBezTo>
                  <a:cubicBezTo>
                    <a:pt x="59" y="44"/>
                    <a:pt x="61" y="44"/>
                    <a:pt x="64" y="44"/>
                  </a:cubicBezTo>
                  <a:cubicBezTo>
                    <a:pt x="66" y="44"/>
                    <a:pt x="69" y="44"/>
                    <a:pt x="71" y="45"/>
                  </a:cubicBezTo>
                  <a:cubicBezTo>
                    <a:pt x="73" y="46"/>
                    <a:pt x="75" y="47"/>
                    <a:pt x="77" y="49"/>
                  </a:cubicBezTo>
                  <a:cubicBezTo>
                    <a:pt x="79" y="50"/>
                    <a:pt x="80" y="52"/>
                    <a:pt x="81" y="54"/>
                  </a:cubicBezTo>
                  <a:cubicBezTo>
                    <a:pt x="82" y="56"/>
                    <a:pt x="83" y="58"/>
                    <a:pt x="83" y="60"/>
                  </a:cubicBezTo>
                  <a:cubicBezTo>
                    <a:pt x="83" y="63"/>
                    <a:pt x="82" y="65"/>
                    <a:pt x="81" y="67"/>
                  </a:cubicBezTo>
                  <a:cubicBezTo>
                    <a:pt x="80" y="69"/>
                    <a:pt x="79" y="71"/>
                    <a:pt x="77" y="72"/>
                  </a:cubicBezTo>
                  <a:cubicBezTo>
                    <a:pt x="75" y="74"/>
                    <a:pt x="73" y="75"/>
                    <a:pt x="71" y="76"/>
                  </a:cubicBezTo>
                  <a:cubicBezTo>
                    <a:pt x="69" y="77"/>
                    <a:pt x="66" y="77"/>
                    <a:pt x="64" y="77"/>
                  </a:cubicBezTo>
                  <a:close/>
                  <a:moveTo>
                    <a:pt x="64" y="68"/>
                  </a:moveTo>
                  <a:cubicBezTo>
                    <a:pt x="65" y="68"/>
                    <a:pt x="66" y="67"/>
                    <a:pt x="67" y="65"/>
                  </a:cubicBezTo>
                  <a:cubicBezTo>
                    <a:pt x="68" y="64"/>
                    <a:pt x="69" y="62"/>
                    <a:pt x="69" y="60"/>
                  </a:cubicBezTo>
                  <a:cubicBezTo>
                    <a:pt x="69" y="58"/>
                    <a:pt x="68" y="57"/>
                    <a:pt x="67" y="55"/>
                  </a:cubicBezTo>
                  <a:cubicBezTo>
                    <a:pt x="66" y="54"/>
                    <a:pt x="65" y="53"/>
                    <a:pt x="64" y="53"/>
                  </a:cubicBezTo>
                  <a:cubicBezTo>
                    <a:pt x="62" y="53"/>
                    <a:pt x="61" y="54"/>
                    <a:pt x="60" y="55"/>
                  </a:cubicBezTo>
                  <a:cubicBezTo>
                    <a:pt x="59" y="57"/>
                    <a:pt x="59" y="58"/>
                    <a:pt x="59" y="60"/>
                  </a:cubicBezTo>
                  <a:cubicBezTo>
                    <a:pt x="59" y="62"/>
                    <a:pt x="59" y="64"/>
                    <a:pt x="60" y="65"/>
                  </a:cubicBezTo>
                  <a:cubicBezTo>
                    <a:pt x="61" y="67"/>
                    <a:pt x="62" y="68"/>
                    <a:pt x="64" y="68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5" name="文本框 6">
            <a:extLst>
              <a:ext uri="{FF2B5EF4-FFF2-40B4-BE49-F238E27FC236}">
                <a16:creationId xmlns:a16="http://schemas.microsoft.com/office/drawing/2014/main" id="{5F0A39AF-A758-4163-85AD-BAA044B972A6}"/>
              </a:ext>
            </a:extLst>
          </p:cNvPr>
          <p:cNvSpPr txBox="1"/>
          <p:nvPr/>
        </p:nvSpPr>
        <p:spPr bwMode="auto">
          <a:xfrm>
            <a:off x="1957102" y="5439880"/>
            <a:ext cx="8279098" cy="54752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R="0" lvl="0" indent="0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template is exclusively designed by Fei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creative and copyrights belong to Bao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internetThis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template is exclusively designed by Fei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creative and copyrights belong to Bao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internet</a:t>
            </a:r>
          </a:p>
        </p:txBody>
      </p:sp>
      <p:sp>
        <p:nvSpPr>
          <p:cNvPr id="66" name="文本框 7">
            <a:extLst>
              <a:ext uri="{FF2B5EF4-FFF2-40B4-BE49-F238E27FC236}">
                <a16:creationId xmlns:a16="http://schemas.microsoft.com/office/drawing/2014/main" id="{61968E07-A95C-473C-B577-05473696FC9A}"/>
              </a:ext>
            </a:extLst>
          </p:cNvPr>
          <p:cNvSpPr txBox="1"/>
          <p:nvPr/>
        </p:nvSpPr>
        <p:spPr bwMode="auto">
          <a:xfrm>
            <a:off x="2492386" y="4865820"/>
            <a:ext cx="1218328" cy="33843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/>
              <a:t>文字输入</a:t>
            </a:r>
          </a:p>
        </p:txBody>
      </p:sp>
      <p:sp>
        <p:nvSpPr>
          <p:cNvPr id="67" name="文本框 7">
            <a:extLst>
              <a:ext uri="{FF2B5EF4-FFF2-40B4-BE49-F238E27FC236}">
                <a16:creationId xmlns:a16="http://schemas.microsoft.com/office/drawing/2014/main" id="{0F0F5ACE-99C7-4BD2-8ECB-9D29DE6018DB}"/>
              </a:ext>
            </a:extLst>
          </p:cNvPr>
          <p:cNvSpPr txBox="1"/>
          <p:nvPr/>
        </p:nvSpPr>
        <p:spPr bwMode="auto">
          <a:xfrm>
            <a:off x="4274980" y="4865820"/>
            <a:ext cx="1218328" cy="33843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/>
              <a:t>文字输入</a:t>
            </a:r>
          </a:p>
        </p:txBody>
      </p:sp>
      <p:sp>
        <p:nvSpPr>
          <p:cNvPr id="68" name="文本框 7">
            <a:extLst>
              <a:ext uri="{FF2B5EF4-FFF2-40B4-BE49-F238E27FC236}">
                <a16:creationId xmlns:a16="http://schemas.microsoft.com/office/drawing/2014/main" id="{88A97D50-9AB1-4622-B097-8DE007F84E76}"/>
              </a:ext>
            </a:extLst>
          </p:cNvPr>
          <p:cNvSpPr txBox="1"/>
          <p:nvPr/>
        </p:nvSpPr>
        <p:spPr bwMode="auto">
          <a:xfrm>
            <a:off x="6140330" y="4865820"/>
            <a:ext cx="1218328" cy="33843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/>
              <a:t>文字输入</a:t>
            </a:r>
          </a:p>
        </p:txBody>
      </p:sp>
      <p:sp>
        <p:nvSpPr>
          <p:cNvPr id="69" name="文本框 7">
            <a:extLst>
              <a:ext uri="{FF2B5EF4-FFF2-40B4-BE49-F238E27FC236}">
                <a16:creationId xmlns:a16="http://schemas.microsoft.com/office/drawing/2014/main" id="{A701A9F5-E3D6-43E2-9C7B-01B0AF641612}"/>
              </a:ext>
            </a:extLst>
          </p:cNvPr>
          <p:cNvSpPr txBox="1"/>
          <p:nvPr/>
        </p:nvSpPr>
        <p:spPr bwMode="auto">
          <a:xfrm>
            <a:off x="7810711" y="4865820"/>
            <a:ext cx="1218328" cy="33843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/>
              <a:t>文字输入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3C1321BC-5993-4885-92F7-003E2C59E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8B05B3B4-3178-4321-A4CD-0C9E9130C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DDBEA1AB-43C2-431A-B2D1-34797C8F3B24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1F719A0-DAC0-4F28-9CD1-3B8708B8C5B4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市场分析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4CDF22A-9886-4063-A355-62C68A9E214E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6888EFC7-1A3F-4F30-91F2-DEE33CD690B1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02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6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  <p:bldP spid="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ṥľíḋé">
            <a:extLst>
              <a:ext uri="{FF2B5EF4-FFF2-40B4-BE49-F238E27FC236}">
                <a16:creationId xmlns:a16="http://schemas.microsoft.com/office/drawing/2014/main" id="{7EF2F2CD-EA8B-40B0-99F1-9173E5BC4EBD}"/>
              </a:ext>
            </a:extLst>
          </p:cNvPr>
          <p:cNvSpPr/>
          <p:nvPr/>
        </p:nvSpPr>
        <p:spPr>
          <a:xfrm>
            <a:off x="1792941" y="3199450"/>
            <a:ext cx="3936625" cy="1359731"/>
          </a:xfrm>
          <a:prstGeom prst="rect">
            <a:avLst/>
          </a:prstGeom>
          <a:blipFill>
            <a:blip r:embed="rId3"/>
            <a:stretch>
              <a:fillRect t="-46863" b="-459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ïşḻîḓè">
            <a:extLst>
              <a:ext uri="{FF2B5EF4-FFF2-40B4-BE49-F238E27FC236}">
                <a16:creationId xmlns:a16="http://schemas.microsoft.com/office/drawing/2014/main" id="{D64F13F1-06C0-4F3B-B0D1-EEA089BA20B7}"/>
              </a:ext>
            </a:extLst>
          </p:cNvPr>
          <p:cNvSpPr/>
          <p:nvPr/>
        </p:nvSpPr>
        <p:spPr>
          <a:xfrm>
            <a:off x="2788120" y="4647525"/>
            <a:ext cx="4292876" cy="1210312"/>
          </a:xfrm>
          <a:prstGeom prst="rect">
            <a:avLst/>
          </a:prstGeom>
          <a:blipFill>
            <a:blip r:embed="rId4"/>
            <a:stretch>
              <a:fillRect t="-68948" b="-675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6" name="îşļïdê">
            <a:extLst>
              <a:ext uri="{FF2B5EF4-FFF2-40B4-BE49-F238E27FC236}">
                <a16:creationId xmlns:a16="http://schemas.microsoft.com/office/drawing/2014/main" id="{440ED691-20C2-4B43-92DF-FA4DC1CC7389}"/>
              </a:ext>
            </a:extLst>
          </p:cNvPr>
          <p:cNvSpPr/>
          <p:nvPr/>
        </p:nvSpPr>
        <p:spPr>
          <a:xfrm>
            <a:off x="5789144" y="1989138"/>
            <a:ext cx="1291852" cy="2570043"/>
          </a:xfrm>
          <a:prstGeom prst="rect">
            <a:avLst/>
          </a:prstGeom>
          <a:blipFill>
            <a:blip r:embed="rId5"/>
            <a:stretch>
              <a:fillRect l="-100182" r="-982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78F22E-FE82-4091-8AED-A6612609AEC1}"/>
              </a:ext>
            </a:extLst>
          </p:cNvPr>
          <p:cNvSpPr txBox="1"/>
          <p:nvPr/>
        </p:nvSpPr>
        <p:spPr>
          <a:xfrm>
            <a:off x="10017962" y="4874185"/>
            <a:ext cx="368296" cy="316973"/>
          </a:xfrm>
          <a:custGeom>
            <a:avLst/>
            <a:gdLst/>
            <a:ahLst/>
            <a:cxnLst/>
            <a:rect l="l" t="t" r="r" b="b"/>
            <a:pathLst>
              <a:path w="368296" h="316973">
                <a:moveTo>
                  <a:pt x="207027" y="0"/>
                </a:moveTo>
                <a:cubicBezTo>
                  <a:pt x="258689" y="0"/>
                  <a:pt x="310350" y="0"/>
                  <a:pt x="362012" y="0"/>
                </a:cubicBezTo>
                <a:cubicBezTo>
                  <a:pt x="363772" y="29238"/>
                  <a:pt x="365533" y="58475"/>
                  <a:pt x="367293" y="87712"/>
                </a:cubicBezTo>
                <a:cubicBezTo>
                  <a:pt x="370037" y="133282"/>
                  <a:pt x="367154" y="170887"/>
                  <a:pt x="358645" y="200528"/>
                </a:cubicBezTo>
                <a:cubicBezTo>
                  <a:pt x="350135" y="230169"/>
                  <a:pt x="333816" y="255172"/>
                  <a:pt x="309688" y="275537"/>
                </a:cubicBezTo>
                <a:cubicBezTo>
                  <a:pt x="285560" y="295902"/>
                  <a:pt x="257702" y="309714"/>
                  <a:pt x="226112" y="316973"/>
                </a:cubicBezTo>
                <a:cubicBezTo>
                  <a:pt x="224692" y="293382"/>
                  <a:pt x="223272" y="269790"/>
                  <a:pt x="221851" y="246199"/>
                </a:cubicBezTo>
                <a:cubicBezTo>
                  <a:pt x="243544" y="232891"/>
                  <a:pt x="255224" y="214743"/>
                  <a:pt x="256890" y="191757"/>
                </a:cubicBezTo>
                <a:cubicBezTo>
                  <a:pt x="244118" y="191757"/>
                  <a:pt x="231346" y="191757"/>
                  <a:pt x="218573" y="191757"/>
                </a:cubicBezTo>
                <a:cubicBezTo>
                  <a:pt x="214725" y="127838"/>
                  <a:pt x="210876" y="63919"/>
                  <a:pt x="207027" y="0"/>
                </a:cubicBezTo>
                <a:close/>
                <a:moveTo>
                  <a:pt x="0" y="0"/>
                </a:moveTo>
                <a:cubicBezTo>
                  <a:pt x="51662" y="0"/>
                  <a:pt x="103323" y="0"/>
                  <a:pt x="154985" y="0"/>
                </a:cubicBezTo>
                <a:cubicBezTo>
                  <a:pt x="156745" y="29238"/>
                  <a:pt x="158505" y="58475"/>
                  <a:pt x="160266" y="87712"/>
                </a:cubicBezTo>
                <a:cubicBezTo>
                  <a:pt x="163010" y="133282"/>
                  <a:pt x="160127" y="170887"/>
                  <a:pt x="151617" y="200528"/>
                </a:cubicBezTo>
                <a:cubicBezTo>
                  <a:pt x="143108" y="230169"/>
                  <a:pt x="126789" y="255172"/>
                  <a:pt x="102661" y="275537"/>
                </a:cubicBezTo>
                <a:cubicBezTo>
                  <a:pt x="78533" y="295902"/>
                  <a:pt x="50674" y="309714"/>
                  <a:pt x="19085" y="316973"/>
                </a:cubicBezTo>
                <a:cubicBezTo>
                  <a:pt x="17665" y="293382"/>
                  <a:pt x="16244" y="269790"/>
                  <a:pt x="14824" y="246199"/>
                </a:cubicBezTo>
                <a:cubicBezTo>
                  <a:pt x="36898" y="232891"/>
                  <a:pt x="48769" y="214743"/>
                  <a:pt x="50435" y="191757"/>
                </a:cubicBezTo>
                <a:cubicBezTo>
                  <a:pt x="37472" y="191757"/>
                  <a:pt x="24509" y="191757"/>
                  <a:pt x="11546" y="191757"/>
                </a:cubicBezTo>
                <a:cubicBezTo>
                  <a:pt x="7697" y="127838"/>
                  <a:pt x="3849" y="63919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42BAF9"/>
              </a:gs>
              <a:gs pos="94000">
                <a:srgbClr val="1B48CB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grpSp>
        <p:nvGrpSpPr>
          <p:cNvPr id="20" name="组合 17">
            <a:extLst>
              <a:ext uri="{FF2B5EF4-FFF2-40B4-BE49-F238E27FC236}">
                <a16:creationId xmlns:a16="http://schemas.microsoft.com/office/drawing/2014/main" id="{80CA1694-51B1-4F5B-AFB5-45EF8565CC48}"/>
              </a:ext>
            </a:extLst>
          </p:cNvPr>
          <p:cNvGrpSpPr>
            <a:grpSpLocks/>
          </p:cNvGrpSpPr>
          <p:nvPr/>
        </p:nvGrpSpPr>
        <p:grpSpPr bwMode="auto">
          <a:xfrm>
            <a:off x="7638795" y="3199450"/>
            <a:ext cx="2629154" cy="1357190"/>
            <a:chOff x="7376008" y="1542823"/>
            <a:chExt cx="3776955" cy="1357669"/>
          </a:xfrm>
        </p:grpSpPr>
        <p:sp>
          <p:nvSpPr>
            <p:cNvPr id="21" name="文本框 6">
              <a:extLst>
                <a:ext uri="{FF2B5EF4-FFF2-40B4-BE49-F238E27FC236}">
                  <a16:creationId xmlns:a16="http://schemas.microsoft.com/office/drawing/2014/main" id="{E65F7F28-758A-4867-8B04-9015855C0438}"/>
                </a:ext>
              </a:extLst>
            </p:cNvPr>
            <p:cNvSpPr txBox="1"/>
            <p:nvPr/>
          </p:nvSpPr>
          <p:spPr>
            <a:xfrm>
              <a:off x="7376008" y="1864203"/>
              <a:ext cx="3776955" cy="10362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22" name="文本框 7">
              <a:extLst>
                <a:ext uri="{FF2B5EF4-FFF2-40B4-BE49-F238E27FC236}">
                  <a16:creationId xmlns:a16="http://schemas.microsoft.com/office/drawing/2014/main" id="{740D5AB4-7B11-4DA6-B8E8-8BB051170916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9A20FDD0-CB5C-40AA-8413-829258090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F6C1AAA-7353-41BA-830B-A504563349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653E496D-4E57-4566-8212-9ABF166766AD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A614E64-A128-4F25-AAAB-3CA40F35654A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市场分析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61478DA-A4C7-4647-9260-8165CE317748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D84055D-3645-440C-A876-0B723D491529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02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7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7">
            <a:extLst>
              <a:ext uri="{FF2B5EF4-FFF2-40B4-BE49-F238E27FC236}">
                <a16:creationId xmlns:a16="http://schemas.microsoft.com/office/drawing/2014/main" id="{84CF14CB-E1A8-42D5-BD90-D6124C56272C}"/>
              </a:ext>
            </a:extLst>
          </p:cNvPr>
          <p:cNvGrpSpPr>
            <a:grpSpLocks/>
          </p:cNvGrpSpPr>
          <p:nvPr/>
        </p:nvGrpSpPr>
        <p:grpSpPr bwMode="auto">
          <a:xfrm>
            <a:off x="1865194" y="5049510"/>
            <a:ext cx="2563314" cy="717016"/>
            <a:chOff x="7376008" y="1542823"/>
            <a:chExt cx="3682371" cy="717269"/>
          </a:xfrm>
        </p:grpSpPr>
        <p:sp>
          <p:nvSpPr>
            <p:cNvPr id="109" name="文本框 6">
              <a:extLst>
                <a:ext uri="{FF2B5EF4-FFF2-40B4-BE49-F238E27FC236}">
                  <a16:creationId xmlns:a16="http://schemas.microsoft.com/office/drawing/2014/main" id="{33B281BD-A188-45A8-8E95-C24A6405324E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110" name="文本框 7">
              <a:extLst>
                <a:ext uri="{FF2B5EF4-FFF2-40B4-BE49-F238E27FC236}">
                  <a16:creationId xmlns:a16="http://schemas.microsoft.com/office/drawing/2014/main" id="{C85D7F1F-175F-4E5D-A87D-067B69139D05}"/>
                </a:ext>
              </a:extLst>
            </p:cNvPr>
            <p:cNvSpPr txBox="1"/>
            <p:nvPr/>
          </p:nvSpPr>
          <p:spPr>
            <a:xfrm>
              <a:off x="8342089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111" name="组合 17">
            <a:extLst>
              <a:ext uri="{FF2B5EF4-FFF2-40B4-BE49-F238E27FC236}">
                <a16:creationId xmlns:a16="http://schemas.microsoft.com/office/drawing/2014/main" id="{82BD1AAF-FBEF-4499-B086-41EEC9F7C416}"/>
              </a:ext>
            </a:extLst>
          </p:cNvPr>
          <p:cNvGrpSpPr>
            <a:grpSpLocks/>
          </p:cNvGrpSpPr>
          <p:nvPr/>
        </p:nvGrpSpPr>
        <p:grpSpPr bwMode="auto">
          <a:xfrm>
            <a:off x="4816586" y="5049510"/>
            <a:ext cx="2563314" cy="717016"/>
            <a:chOff x="7376008" y="1542823"/>
            <a:chExt cx="3682371" cy="717269"/>
          </a:xfrm>
        </p:grpSpPr>
        <p:sp>
          <p:nvSpPr>
            <p:cNvPr id="112" name="文本框 6">
              <a:extLst>
                <a:ext uri="{FF2B5EF4-FFF2-40B4-BE49-F238E27FC236}">
                  <a16:creationId xmlns:a16="http://schemas.microsoft.com/office/drawing/2014/main" id="{4A98B7F7-4225-4D9C-9556-565E0CC882EE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113" name="文本框 7">
              <a:extLst>
                <a:ext uri="{FF2B5EF4-FFF2-40B4-BE49-F238E27FC236}">
                  <a16:creationId xmlns:a16="http://schemas.microsoft.com/office/drawing/2014/main" id="{C7E74470-3AA3-4B26-8C12-AE99CD642622}"/>
                </a:ext>
              </a:extLst>
            </p:cNvPr>
            <p:cNvSpPr txBox="1"/>
            <p:nvPr/>
          </p:nvSpPr>
          <p:spPr>
            <a:xfrm>
              <a:off x="8342089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114" name="组合 17">
            <a:extLst>
              <a:ext uri="{FF2B5EF4-FFF2-40B4-BE49-F238E27FC236}">
                <a16:creationId xmlns:a16="http://schemas.microsoft.com/office/drawing/2014/main" id="{96695396-646B-4F91-B17A-CAD69D2E59CE}"/>
              </a:ext>
            </a:extLst>
          </p:cNvPr>
          <p:cNvGrpSpPr>
            <a:grpSpLocks/>
          </p:cNvGrpSpPr>
          <p:nvPr/>
        </p:nvGrpSpPr>
        <p:grpSpPr bwMode="auto">
          <a:xfrm>
            <a:off x="7697625" y="5049510"/>
            <a:ext cx="2563314" cy="717016"/>
            <a:chOff x="7376008" y="1542823"/>
            <a:chExt cx="3682371" cy="717269"/>
          </a:xfrm>
        </p:grpSpPr>
        <p:sp>
          <p:nvSpPr>
            <p:cNvPr id="115" name="文本框 6">
              <a:extLst>
                <a:ext uri="{FF2B5EF4-FFF2-40B4-BE49-F238E27FC236}">
                  <a16:creationId xmlns:a16="http://schemas.microsoft.com/office/drawing/2014/main" id="{92E9EDAE-984E-4546-AD9F-1A3EDC95C3FC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116" name="文本框 7">
              <a:extLst>
                <a:ext uri="{FF2B5EF4-FFF2-40B4-BE49-F238E27FC236}">
                  <a16:creationId xmlns:a16="http://schemas.microsoft.com/office/drawing/2014/main" id="{32F151A3-9D93-4468-B2C4-AEC3CA747075}"/>
                </a:ext>
              </a:extLst>
            </p:cNvPr>
            <p:cNvSpPr txBox="1"/>
            <p:nvPr/>
          </p:nvSpPr>
          <p:spPr>
            <a:xfrm>
              <a:off x="8342089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A41322EF-573C-4D4B-9835-6922A9CD6601}"/>
              </a:ext>
            </a:extLst>
          </p:cNvPr>
          <p:cNvGrpSpPr/>
          <p:nvPr/>
        </p:nvGrpSpPr>
        <p:grpSpPr>
          <a:xfrm>
            <a:off x="1825214" y="1811208"/>
            <a:ext cx="2666526" cy="2902211"/>
            <a:chOff x="1825214" y="1811208"/>
            <a:chExt cx="2666526" cy="2902211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201762FA-23C7-489E-963A-673F62BF59BB}"/>
                </a:ext>
              </a:extLst>
            </p:cNvPr>
            <p:cNvGrpSpPr/>
            <p:nvPr/>
          </p:nvGrpSpPr>
          <p:grpSpPr>
            <a:xfrm>
              <a:off x="1825214" y="1811208"/>
              <a:ext cx="2666526" cy="2902211"/>
              <a:chOff x="2043112" y="1699177"/>
              <a:chExt cx="2666526" cy="2902211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DE1CC12D-28A0-4235-B5C1-816512A5B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0990" y="2186402"/>
                <a:ext cx="938516" cy="1104447"/>
              </a:xfrm>
              <a:custGeom>
                <a:avLst/>
                <a:gdLst>
                  <a:gd name="T0" fmla="*/ 356 w 356"/>
                  <a:gd name="T1" fmla="*/ 418 h 418"/>
                  <a:gd name="T2" fmla="*/ 0 w 356"/>
                  <a:gd name="T3" fmla="*/ 160 h 418"/>
                  <a:gd name="T4" fmla="*/ 220 w 356"/>
                  <a:gd name="T5" fmla="*/ 0 h 418"/>
                  <a:gd name="T6" fmla="*/ 356 w 356"/>
                  <a:gd name="T7" fmla="*/ 418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6" h="418">
                    <a:moveTo>
                      <a:pt x="356" y="418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57" y="81"/>
                      <a:pt x="128" y="30"/>
                      <a:pt x="220" y="0"/>
                    </a:cubicBezTo>
                    <a:lnTo>
                      <a:pt x="356" y="418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Freeform 73">
                <a:extLst>
                  <a:ext uri="{FF2B5EF4-FFF2-40B4-BE49-F238E27FC236}">
                    <a16:creationId xmlns:a16="http://schemas.microsoft.com/office/drawing/2014/main" id="{69520907-7554-4181-993D-422EC58F4D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756" y="2128273"/>
                <a:ext cx="1841097" cy="2321981"/>
              </a:xfrm>
              <a:custGeom>
                <a:avLst/>
                <a:gdLst>
                  <a:gd name="T0" fmla="*/ 259 w 698"/>
                  <a:gd name="T1" fmla="*/ 440 h 879"/>
                  <a:gd name="T2" fmla="*/ 259 w 698"/>
                  <a:gd name="T3" fmla="*/ 0 h 879"/>
                  <a:gd name="T4" fmla="*/ 698 w 698"/>
                  <a:gd name="T5" fmla="*/ 440 h 879"/>
                  <a:gd name="T6" fmla="*/ 259 w 698"/>
                  <a:gd name="T7" fmla="*/ 879 h 879"/>
                  <a:gd name="T8" fmla="*/ 0 w 698"/>
                  <a:gd name="T9" fmla="*/ 796 h 879"/>
                  <a:gd name="T10" fmla="*/ 259 w 698"/>
                  <a:gd name="T11" fmla="*/ 440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8" h="879">
                    <a:moveTo>
                      <a:pt x="259" y="440"/>
                    </a:moveTo>
                    <a:cubicBezTo>
                      <a:pt x="259" y="0"/>
                      <a:pt x="259" y="0"/>
                      <a:pt x="259" y="0"/>
                    </a:cubicBezTo>
                    <a:cubicBezTo>
                      <a:pt x="501" y="0"/>
                      <a:pt x="698" y="197"/>
                      <a:pt x="698" y="440"/>
                    </a:cubicBezTo>
                    <a:cubicBezTo>
                      <a:pt x="698" y="683"/>
                      <a:pt x="501" y="879"/>
                      <a:pt x="259" y="879"/>
                    </a:cubicBezTo>
                    <a:cubicBezTo>
                      <a:pt x="162" y="879"/>
                      <a:pt x="79" y="853"/>
                      <a:pt x="0" y="796"/>
                    </a:cubicBezTo>
                    <a:lnTo>
                      <a:pt x="259" y="440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Freeform 74">
                <a:extLst>
                  <a:ext uri="{FF2B5EF4-FFF2-40B4-BE49-F238E27FC236}">
                    <a16:creationId xmlns:a16="http://schemas.microsoft.com/office/drawing/2014/main" id="{08360168-21B8-42EA-9DEA-A3A1EC825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847" y="3303532"/>
                <a:ext cx="82437" cy="114144"/>
              </a:xfrm>
              <a:custGeom>
                <a:avLst/>
                <a:gdLst>
                  <a:gd name="T0" fmla="*/ 48 w 78"/>
                  <a:gd name="T1" fmla="*/ 20 h 108"/>
                  <a:gd name="T2" fmla="*/ 0 w 78"/>
                  <a:gd name="T3" fmla="*/ 20 h 108"/>
                  <a:gd name="T4" fmla="*/ 0 w 78"/>
                  <a:gd name="T5" fmla="*/ 3 h 108"/>
                  <a:gd name="T6" fmla="*/ 78 w 78"/>
                  <a:gd name="T7" fmla="*/ 0 h 108"/>
                  <a:gd name="T8" fmla="*/ 28 w 78"/>
                  <a:gd name="T9" fmla="*/ 108 h 108"/>
                  <a:gd name="T10" fmla="*/ 5 w 78"/>
                  <a:gd name="T11" fmla="*/ 108 h 108"/>
                  <a:gd name="T12" fmla="*/ 48 w 78"/>
                  <a:gd name="T13" fmla="*/ 2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08">
                    <a:moveTo>
                      <a:pt x="48" y="20"/>
                    </a:moveTo>
                    <a:lnTo>
                      <a:pt x="0" y="20"/>
                    </a:lnTo>
                    <a:lnTo>
                      <a:pt x="0" y="3"/>
                    </a:lnTo>
                    <a:lnTo>
                      <a:pt x="78" y="0"/>
                    </a:lnTo>
                    <a:lnTo>
                      <a:pt x="28" y="108"/>
                    </a:lnTo>
                    <a:lnTo>
                      <a:pt x="5" y="108"/>
                    </a:lnTo>
                    <a:lnTo>
                      <a:pt x="48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984AE7A1-39AA-4B1C-82C7-3E6D3C8484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6398" y="3301418"/>
                <a:ext cx="81380" cy="95120"/>
              </a:xfrm>
              <a:custGeom>
                <a:avLst/>
                <a:gdLst>
                  <a:gd name="T0" fmla="*/ 31 w 31"/>
                  <a:gd name="T1" fmla="*/ 18 h 36"/>
                  <a:gd name="T2" fmla="*/ 30 w 31"/>
                  <a:gd name="T3" fmla="*/ 25 h 36"/>
                  <a:gd name="T4" fmla="*/ 27 w 31"/>
                  <a:gd name="T5" fmla="*/ 31 h 36"/>
                  <a:gd name="T6" fmla="*/ 22 w 31"/>
                  <a:gd name="T7" fmla="*/ 35 h 36"/>
                  <a:gd name="T8" fmla="*/ 16 w 31"/>
                  <a:gd name="T9" fmla="*/ 36 h 36"/>
                  <a:gd name="T10" fmla="*/ 10 w 31"/>
                  <a:gd name="T11" fmla="*/ 35 h 36"/>
                  <a:gd name="T12" fmla="*/ 5 w 31"/>
                  <a:gd name="T13" fmla="*/ 31 h 36"/>
                  <a:gd name="T14" fmla="*/ 2 w 31"/>
                  <a:gd name="T15" fmla="*/ 26 h 36"/>
                  <a:gd name="T16" fmla="*/ 0 w 31"/>
                  <a:gd name="T17" fmla="*/ 18 h 36"/>
                  <a:gd name="T18" fmla="*/ 2 w 31"/>
                  <a:gd name="T19" fmla="*/ 11 h 36"/>
                  <a:gd name="T20" fmla="*/ 5 w 31"/>
                  <a:gd name="T21" fmla="*/ 5 h 36"/>
                  <a:gd name="T22" fmla="*/ 9 w 31"/>
                  <a:gd name="T23" fmla="*/ 2 h 36"/>
                  <a:gd name="T24" fmla="*/ 15 w 31"/>
                  <a:gd name="T25" fmla="*/ 0 h 36"/>
                  <a:gd name="T26" fmla="*/ 22 w 31"/>
                  <a:gd name="T27" fmla="*/ 1 h 36"/>
                  <a:gd name="T28" fmla="*/ 26 w 31"/>
                  <a:gd name="T29" fmla="*/ 5 h 36"/>
                  <a:gd name="T30" fmla="*/ 30 w 31"/>
                  <a:gd name="T31" fmla="*/ 11 h 36"/>
                  <a:gd name="T32" fmla="*/ 31 w 31"/>
                  <a:gd name="T33" fmla="*/ 18 h 36"/>
                  <a:gd name="T34" fmla="*/ 23 w 31"/>
                  <a:gd name="T35" fmla="*/ 18 h 36"/>
                  <a:gd name="T36" fmla="*/ 22 w 31"/>
                  <a:gd name="T37" fmla="*/ 14 h 36"/>
                  <a:gd name="T38" fmla="*/ 21 w 31"/>
                  <a:gd name="T39" fmla="*/ 10 h 36"/>
                  <a:gd name="T40" fmla="*/ 19 w 31"/>
                  <a:gd name="T41" fmla="*/ 8 h 36"/>
                  <a:gd name="T42" fmla="*/ 16 w 31"/>
                  <a:gd name="T43" fmla="*/ 7 h 36"/>
                  <a:gd name="T44" fmla="*/ 13 w 31"/>
                  <a:gd name="T45" fmla="*/ 8 h 36"/>
                  <a:gd name="T46" fmla="*/ 10 w 31"/>
                  <a:gd name="T47" fmla="*/ 11 h 36"/>
                  <a:gd name="T48" fmla="*/ 9 w 31"/>
                  <a:gd name="T49" fmla="*/ 14 h 36"/>
                  <a:gd name="T50" fmla="*/ 8 w 31"/>
                  <a:gd name="T51" fmla="*/ 18 h 36"/>
                  <a:gd name="T52" fmla="*/ 9 w 31"/>
                  <a:gd name="T53" fmla="*/ 23 h 36"/>
                  <a:gd name="T54" fmla="*/ 11 w 31"/>
                  <a:gd name="T55" fmla="*/ 26 h 36"/>
                  <a:gd name="T56" fmla="*/ 13 w 31"/>
                  <a:gd name="T57" fmla="*/ 28 h 36"/>
                  <a:gd name="T58" fmla="*/ 16 w 31"/>
                  <a:gd name="T59" fmla="*/ 29 h 36"/>
                  <a:gd name="T60" fmla="*/ 19 w 31"/>
                  <a:gd name="T61" fmla="*/ 28 h 36"/>
                  <a:gd name="T62" fmla="*/ 21 w 31"/>
                  <a:gd name="T63" fmla="*/ 26 h 36"/>
                  <a:gd name="T64" fmla="*/ 23 w 31"/>
                  <a:gd name="T65" fmla="*/ 22 h 36"/>
                  <a:gd name="T66" fmla="*/ 23 w 31"/>
                  <a:gd name="T67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6">
                    <a:moveTo>
                      <a:pt x="31" y="18"/>
                    </a:moveTo>
                    <a:cubicBezTo>
                      <a:pt x="31" y="21"/>
                      <a:pt x="31" y="23"/>
                      <a:pt x="30" y="25"/>
                    </a:cubicBezTo>
                    <a:cubicBezTo>
                      <a:pt x="29" y="27"/>
                      <a:pt x="28" y="29"/>
                      <a:pt x="27" y="31"/>
                    </a:cubicBezTo>
                    <a:cubicBezTo>
                      <a:pt x="25" y="33"/>
                      <a:pt x="24" y="34"/>
                      <a:pt x="22" y="35"/>
                    </a:cubicBezTo>
                    <a:cubicBezTo>
                      <a:pt x="20" y="36"/>
                      <a:pt x="18" y="36"/>
                      <a:pt x="16" y="36"/>
                    </a:cubicBezTo>
                    <a:cubicBezTo>
                      <a:pt x="14" y="36"/>
                      <a:pt x="12" y="36"/>
                      <a:pt x="10" y="35"/>
                    </a:cubicBezTo>
                    <a:cubicBezTo>
                      <a:pt x="8" y="34"/>
                      <a:pt x="6" y="33"/>
                      <a:pt x="5" y="31"/>
                    </a:cubicBezTo>
                    <a:cubicBezTo>
                      <a:pt x="4" y="30"/>
                      <a:pt x="2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6"/>
                      <a:pt x="1" y="13"/>
                      <a:pt x="2" y="11"/>
                    </a:cubicBezTo>
                    <a:cubicBezTo>
                      <a:pt x="2" y="9"/>
                      <a:pt x="3" y="7"/>
                      <a:pt x="5" y="5"/>
                    </a:cubicBezTo>
                    <a:cubicBezTo>
                      <a:pt x="6" y="4"/>
                      <a:pt x="8" y="3"/>
                      <a:pt x="9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8" y="0"/>
                      <a:pt x="20" y="1"/>
                      <a:pt x="22" y="1"/>
                    </a:cubicBezTo>
                    <a:cubicBezTo>
                      <a:pt x="23" y="2"/>
                      <a:pt x="25" y="4"/>
                      <a:pt x="26" y="5"/>
                    </a:cubicBezTo>
                    <a:cubicBezTo>
                      <a:pt x="28" y="7"/>
                      <a:pt x="29" y="9"/>
                      <a:pt x="30" y="11"/>
                    </a:cubicBezTo>
                    <a:cubicBezTo>
                      <a:pt x="31" y="13"/>
                      <a:pt x="31" y="15"/>
                      <a:pt x="31" y="18"/>
                    </a:cubicBezTo>
                    <a:close/>
                    <a:moveTo>
                      <a:pt x="23" y="18"/>
                    </a:moveTo>
                    <a:cubicBezTo>
                      <a:pt x="23" y="17"/>
                      <a:pt x="23" y="15"/>
                      <a:pt x="22" y="14"/>
                    </a:cubicBezTo>
                    <a:cubicBezTo>
                      <a:pt x="22" y="12"/>
                      <a:pt x="22" y="11"/>
                      <a:pt x="21" y="10"/>
                    </a:cubicBezTo>
                    <a:cubicBezTo>
                      <a:pt x="20" y="9"/>
                      <a:pt x="19" y="9"/>
                      <a:pt x="19" y="8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3" y="8"/>
                    </a:cubicBezTo>
                    <a:cubicBezTo>
                      <a:pt x="12" y="9"/>
                      <a:pt x="11" y="10"/>
                      <a:pt x="10" y="11"/>
                    </a:cubicBezTo>
                    <a:cubicBezTo>
                      <a:pt x="10" y="11"/>
                      <a:pt x="9" y="13"/>
                      <a:pt x="9" y="14"/>
                    </a:cubicBezTo>
                    <a:cubicBezTo>
                      <a:pt x="9" y="15"/>
                      <a:pt x="8" y="17"/>
                      <a:pt x="8" y="18"/>
                    </a:cubicBezTo>
                    <a:cubicBezTo>
                      <a:pt x="8" y="20"/>
                      <a:pt x="9" y="21"/>
                      <a:pt x="9" y="23"/>
                    </a:cubicBezTo>
                    <a:cubicBezTo>
                      <a:pt x="9" y="24"/>
                      <a:pt x="10" y="25"/>
                      <a:pt x="11" y="26"/>
                    </a:cubicBezTo>
                    <a:cubicBezTo>
                      <a:pt x="11" y="27"/>
                      <a:pt x="12" y="28"/>
                      <a:pt x="13" y="28"/>
                    </a:cubicBezTo>
                    <a:cubicBezTo>
                      <a:pt x="14" y="29"/>
                      <a:pt x="15" y="29"/>
                      <a:pt x="16" y="29"/>
                    </a:cubicBezTo>
                    <a:cubicBezTo>
                      <a:pt x="17" y="29"/>
                      <a:pt x="18" y="29"/>
                      <a:pt x="19" y="28"/>
                    </a:cubicBezTo>
                    <a:cubicBezTo>
                      <a:pt x="20" y="28"/>
                      <a:pt x="20" y="27"/>
                      <a:pt x="21" y="26"/>
                    </a:cubicBezTo>
                    <a:cubicBezTo>
                      <a:pt x="22" y="25"/>
                      <a:pt x="22" y="24"/>
                      <a:pt x="23" y="22"/>
                    </a:cubicBezTo>
                    <a:cubicBezTo>
                      <a:pt x="23" y="21"/>
                      <a:pt x="23" y="20"/>
                      <a:pt x="2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8D167020-BD86-41FC-9701-CCDCC6D57B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3063" y="3280280"/>
                <a:ext cx="114144" cy="116258"/>
              </a:xfrm>
              <a:custGeom>
                <a:avLst/>
                <a:gdLst>
                  <a:gd name="T0" fmla="*/ 6 w 43"/>
                  <a:gd name="T1" fmla="*/ 18 h 44"/>
                  <a:gd name="T2" fmla="*/ 1 w 43"/>
                  <a:gd name="T3" fmla="*/ 13 h 44"/>
                  <a:gd name="T4" fmla="*/ 1 w 43"/>
                  <a:gd name="T5" fmla="*/ 6 h 44"/>
                  <a:gd name="T6" fmla="*/ 6 w 43"/>
                  <a:gd name="T7" fmla="*/ 1 h 44"/>
                  <a:gd name="T8" fmla="*/ 14 w 43"/>
                  <a:gd name="T9" fmla="*/ 1 h 44"/>
                  <a:gd name="T10" fmla="*/ 19 w 43"/>
                  <a:gd name="T11" fmla="*/ 6 h 44"/>
                  <a:gd name="T12" fmla="*/ 19 w 43"/>
                  <a:gd name="T13" fmla="*/ 13 h 44"/>
                  <a:gd name="T14" fmla="*/ 14 w 43"/>
                  <a:gd name="T15" fmla="*/ 18 h 44"/>
                  <a:gd name="T16" fmla="*/ 4 w 43"/>
                  <a:gd name="T17" fmla="*/ 40 h 44"/>
                  <a:gd name="T18" fmla="*/ 36 w 43"/>
                  <a:gd name="T19" fmla="*/ 0 h 44"/>
                  <a:gd name="T20" fmla="*/ 23 w 43"/>
                  <a:gd name="T21" fmla="*/ 23 h 44"/>
                  <a:gd name="T22" fmla="*/ 4 w 43"/>
                  <a:gd name="T23" fmla="*/ 40 h 44"/>
                  <a:gd name="T24" fmla="*/ 12 w 43"/>
                  <a:gd name="T25" fmla="*/ 14 h 44"/>
                  <a:gd name="T26" fmla="*/ 14 w 43"/>
                  <a:gd name="T27" fmla="*/ 11 h 44"/>
                  <a:gd name="T28" fmla="*/ 13 w 43"/>
                  <a:gd name="T29" fmla="*/ 6 h 44"/>
                  <a:gd name="T30" fmla="*/ 9 w 43"/>
                  <a:gd name="T31" fmla="*/ 5 h 44"/>
                  <a:gd name="T32" fmla="*/ 6 w 43"/>
                  <a:gd name="T33" fmla="*/ 8 h 44"/>
                  <a:gd name="T34" fmla="*/ 7 w 43"/>
                  <a:gd name="T35" fmla="*/ 13 h 44"/>
                  <a:gd name="T36" fmla="*/ 34 w 43"/>
                  <a:gd name="T37" fmla="*/ 43 h 44"/>
                  <a:gd name="T38" fmla="*/ 27 w 43"/>
                  <a:gd name="T39" fmla="*/ 41 h 44"/>
                  <a:gd name="T40" fmla="*/ 24 w 43"/>
                  <a:gd name="T41" fmla="*/ 35 h 44"/>
                  <a:gd name="T42" fmla="*/ 26 w 43"/>
                  <a:gd name="T43" fmla="*/ 28 h 44"/>
                  <a:gd name="T44" fmla="*/ 33 w 43"/>
                  <a:gd name="T45" fmla="*/ 26 h 44"/>
                  <a:gd name="T46" fmla="*/ 40 w 43"/>
                  <a:gd name="T47" fmla="*/ 28 h 44"/>
                  <a:gd name="T48" fmla="*/ 43 w 43"/>
                  <a:gd name="T49" fmla="*/ 34 h 44"/>
                  <a:gd name="T50" fmla="*/ 40 w 43"/>
                  <a:gd name="T51" fmla="*/ 41 h 44"/>
                  <a:gd name="T52" fmla="*/ 34 w 43"/>
                  <a:gd name="T53" fmla="*/ 43 h 44"/>
                  <a:gd name="T54" fmla="*/ 35 w 43"/>
                  <a:gd name="T55" fmla="*/ 39 h 44"/>
                  <a:gd name="T56" fmla="*/ 37 w 43"/>
                  <a:gd name="T57" fmla="*/ 36 h 44"/>
                  <a:gd name="T58" fmla="*/ 37 w 43"/>
                  <a:gd name="T59" fmla="*/ 33 h 44"/>
                  <a:gd name="T60" fmla="*/ 35 w 43"/>
                  <a:gd name="T61" fmla="*/ 30 h 44"/>
                  <a:gd name="T62" fmla="*/ 32 w 43"/>
                  <a:gd name="T63" fmla="*/ 30 h 44"/>
                  <a:gd name="T64" fmla="*/ 30 w 43"/>
                  <a:gd name="T65" fmla="*/ 33 h 44"/>
                  <a:gd name="T66" fmla="*/ 30 w 43"/>
                  <a:gd name="T67" fmla="*/ 3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44">
                    <a:moveTo>
                      <a:pt x="10" y="18"/>
                    </a:moveTo>
                    <a:cubicBezTo>
                      <a:pt x="9" y="19"/>
                      <a:pt x="8" y="18"/>
                      <a:pt x="6" y="18"/>
                    </a:cubicBezTo>
                    <a:cubicBezTo>
                      <a:pt x="5" y="17"/>
                      <a:pt x="4" y="17"/>
                      <a:pt x="3" y="16"/>
                    </a:cubicBezTo>
                    <a:cubicBezTo>
                      <a:pt x="2" y="15"/>
                      <a:pt x="2" y="14"/>
                      <a:pt x="1" y="13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2" y="5"/>
                      <a:pt x="2" y="4"/>
                      <a:pt x="3" y="3"/>
                    </a:cubicBezTo>
                    <a:cubicBezTo>
                      <a:pt x="4" y="2"/>
                      <a:pt x="5" y="2"/>
                      <a:pt x="6" y="1"/>
                    </a:cubicBezTo>
                    <a:cubicBezTo>
                      <a:pt x="7" y="1"/>
                      <a:pt x="9" y="1"/>
                      <a:pt x="10" y="1"/>
                    </a:cubicBezTo>
                    <a:cubicBezTo>
                      <a:pt x="11" y="1"/>
                      <a:pt x="13" y="1"/>
                      <a:pt x="14" y="1"/>
                    </a:cubicBezTo>
                    <a:cubicBezTo>
                      <a:pt x="15" y="2"/>
                      <a:pt x="16" y="2"/>
                      <a:pt x="17" y="3"/>
                    </a:cubicBezTo>
                    <a:cubicBezTo>
                      <a:pt x="18" y="4"/>
                      <a:pt x="19" y="5"/>
                      <a:pt x="19" y="6"/>
                    </a:cubicBezTo>
                    <a:cubicBezTo>
                      <a:pt x="20" y="7"/>
                      <a:pt x="20" y="8"/>
                      <a:pt x="20" y="9"/>
                    </a:cubicBezTo>
                    <a:cubicBezTo>
                      <a:pt x="20" y="11"/>
                      <a:pt x="20" y="12"/>
                      <a:pt x="19" y="13"/>
                    </a:cubicBezTo>
                    <a:cubicBezTo>
                      <a:pt x="19" y="14"/>
                      <a:pt x="18" y="15"/>
                      <a:pt x="17" y="16"/>
                    </a:cubicBezTo>
                    <a:cubicBezTo>
                      <a:pt x="16" y="17"/>
                      <a:pt x="15" y="17"/>
                      <a:pt x="14" y="18"/>
                    </a:cubicBezTo>
                    <a:cubicBezTo>
                      <a:pt x="13" y="18"/>
                      <a:pt x="12" y="18"/>
                      <a:pt x="10" y="18"/>
                    </a:cubicBezTo>
                    <a:close/>
                    <a:moveTo>
                      <a:pt x="4" y="40"/>
                    </a:moveTo>
                    <a:cubicBezTo>
                      <a:pt x="21" y="21"/>
                      <a:pt x="21" y="21"/>
                      <a:pt x="21" y="2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8" y="44"/>
                      <a:pt x="8" y="44"/>
                      <a:pt x="8" y="44"/>
                    </a:cubicBezTo>
                    <a:lnTo>
                      <a:pt x="4" y="40"/>
                    </a:lnTo>
                    <a:close/>
                    <a:moveTo>
                      <a:pt x="10" y="15"/>
                    </a:moveTo>
                    <a:cubicBezTo>
                      <a:pt x="11" y="15"/>
                      <a:pt x="11" y="14"/>
                      <a:pt x="12" y="14"/>
                    </a:cubicBezTo>
                    <a:cubicBezTo>
                      <a:pt x="12" y="14"/>
                      <a:pt x="13" y="13"/>
                      <a:pt x="13" y="13"/>
                    </a:cubicBezTo>
                    <a:cubicBezTo>
                      <a:pt x="14" y="13"/>
                      <a:pt x="14" y="12"/>
                      <a:pt x="14" y="11"/>
                    </a:cubicBezTo>
                    <a:cubicBezTo>
                      <a:pt x="14" y="11"/>
                      <a:pt x="14" y="10"/>
                      <a:pt x="14" y="9"/>
                    </a:cubicBezTo>
                    <a:cubicBezTo>
                      <a:pt x="14" y="8"/>
                      <a:pt x="14" y="7"/>
                      <a:pt x="13" y="6"/>
                    </a:cubicBezTo>
                    <a:cubicBezTo>
                      <a:pt x="12" y="5"/>
                      <a:pt x="11" y="4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5"/>
                      <a:pt x="8" y="6"/>
                      <a:pt x="7" y="6"/>
                    </a:cubicBezTo>
                    <a:cubicBezTo>
                      <a:pt x="7" y="7"/>
                      <a:pt x="7" y="7"/>
                      <a:pt x="6" y="8"/>
                    </a:cubicBezTo>
                    <a:cubicBezTo>
                      <a:pt x="6" y="8"/>
                      <a:pt x="6" y="9"/>
                      <a:pt x="6" y="10"/>
                    </a:cubicBezTo>
                    <a:cubicBezTo>
                      <a:pt x="6" y="11"/>
                      <a:pt x="6" y="12"/>
                      <a:pt x="7" y="13"/>
                    </a:cubicBezTo>
                    <a:cubicBezTo>
                      <a:pt x="8" y="14"/>
                      <a:pt x="9" y="15"/>
                      <a:pt x="10" y="15"/>
                    </a:cubicBezTo>
                    <a:close/>
                    <a:moveTo>
                      <a:pt x="34" y="43"/>
                    </a:moveTo>
                    <a:cubicBezTo>
                      <a:pt x="32" y="43"/>
                      <a:pt x="31" y="43"/>
                      <a:pt x="30" y="43"/>
                    </a:cubicBezTo>
                    <a:cubicBezTo>
                      <a:pt x="28" y="42"/>
                      <a:pt x="27" y="42"/>
                      <a:pt x="27" y="41"/>
                    </a:cubicBezTo>
                    <a:cubicBezTo>
                      <a:pt x="26" y="40"/>
                      <a:pt x="25" y="39"/>
                      <a:pt x="24" y="38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4" y="33"/>
                      <a:pt x="24" y="32"/>
                      <a:pt x="24" y="31"/>
                    </a:cubicBezTo>
                    <a:cubicBezTo>
                      <a:pt x="25" y="30"/>
                      <a:pt x="26" y="29"/>
                      <a:pt x="26" y="28"/>
                    </a:cubicBezTo>
                    <a:cubicBezTo>
                      <a:pt x="27" y="27"/>
                      <a:pt x="28" y="27"/>
                      <a:pt x="29" y="26"/>
                    </a:cubicBezTo>
                    <a:cubicBezTo>
                      <a:pt x="31" y="26"/>
                      <a:pt x="32" y="26"/>
                      <a:pt x="33" y="26"/>
                    </a:cubicBezTo>
                    <a:cubicBezTo>
                      <a:pt x="35" y="26"/>
                      <a:pt x="36" y="26"/>
                      <a:pt x="37" y="26"/>
                    </a:cubicBezTo>
                    <a:cubicBezTo>
                      <a:pt x="38" y="27"/>
                      <a:pt x="39" y="27"/>
                      <a:pt x="40" y="28"/>
                    </a:cubicBezTo>
                    <a:cubicBezTo>
                      <a:pt x="41" y="29"/>
                      <a:pt x="42" y="30"/>
                      <a:pt x="42" y="31"/>
                    </a:cubicBezTo>
                    <a:cubicBezTo>
                      <a:pt x="43" y="32"/>
                      <a:pt x="43" y="33"/>
                      <a:pt x="43" y="34"/>
                    </a:cubicBezTo>
                    <a:cubicBezTo>
                      <a:pt x="43" y="36"/>
                      <a:pt x="43" y="37"/>
                      <a:pt x="42" y="38"/>
                    </a:cubicBezTo>
                    <a:cubicBezTo>
                      <a:pt x="42" y="39"/>
                      <a:pt x="41" y="40"/>
                      <a:pt x="40" y="41"/>
                    </a:cubicBezTo>
                    <a:cubicBezTo>
                      <a:pt x="40" y="42"/>
                      <a:pt x="39" y="42"/>
                      <a:pt x="37" y="43"/>
                    </a:cubicBezTo>
                    <a:cubicBezTo>
                      <a:pt x="36" y="43"/>
                      <a:pt x="35" y="43"/>
                      <a:pt x="34" y="43"/>
                    </a:cubicBezTo>
                    <a:close/>
                    <a:moveTo>
                      <a:pt x="33" y="40"/>
                    </a:moveTo>
                    <a:cubicBezTo>
                      <a:pt x="34" y="40"/>
                      <a:pt x="35" y="39"/>
                      <a:pt x="35" y="39"/>
                    </a:cubicBezTo>
                    <a:cubicBezTo>
                      <a:pt x="36" y="39"/>
                      <a:pt x="36" y="38"/>
                      <a:pt x="36" y="38"/>
                    </a:cubicBezTo>
                    <a:cubicBezTo>
                      <a:pt x="37" y="38"/>
                      <a:pt x="37" y="37"/>
                      <a:pt x="37" y="36"/>
                    </a:cubicBezTo>
                    <a:cubicBezTo>
                      <a:pt x="38" y="36"/>
                      <a:pt x="38" y="35"/>
                      <a:pt x="38" y="34"/>
                    </a:cubicBezTo>
                    <a:cubicBezTo>
                      <a:pt x="38" y="34"/>
                      <a:pt x="37" y="33"/>
                      <a:pt x="37" y="33"/>
                    </a:cubicBezTo>
                    <a:cubicBezTo>
                      <a:pt x="37" y="32"/>
                      <a:pt x="37" y="31"/>
                      <a:pt x="36" y="31"/>
                    </a:cubicBezTo>
                    <a:cubicBezTo>
                      <a:pt x="36" y="30"/>
                      <a:pt x="35" y="30"/>
                      <a:pt x="35" y="30"/>
                    </a:cubicBezTo>
                    <a:cubicBezTo>
                      <a:pt x="34" y="30"/>
                      <a:pt x="34" y="29"/>
                      <a:pt x="33" y="30"/>
                    </a:cubicBezTo>
                    <a:cubicBezTo>
                      <a:pt x="33" y="30"/>
                      <a:pt x="32" y="30"/>
                      <a:pt x="32" y="30"/>
                    </a:cubicBezTo>
                    <a:cubicBezTo>
                      <a:pt x="31" y="30"/>
                      <a:pt x="31" y="31"/>
                      <a:pt x="30" y="31"/>
                    </a:cubicBezTo>
                    <a:cubicBezTo>
                      <a:pt x="30" y="32"/>
                      <a:pt x="30" y="32"/>
                      <a:pt x="30" y="33"/>
                    </a:cubicBezTo>
                    <a:cubicBezTo>
                      <a:pt x="29" y="33"/>
                      <a:pt x="29" y="34"/>
                      <a:pt x="29" y="35"/>
                    </a:cubicBezTo>
                    <a:cubicBezTo>
                      <a:pt x="29" y="36"/>
                      <a:pt x="30" y="37"/>
                      <a:pt x="30" y="38"/>
                    </a:cubicBezTo>
                    <a:cubicBezTo>
                      <a:pt x="31" y="39"/>
                      <a:pt x="32" y="40"/>
                      <a:pt x="33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7">
                <a:extLst>
                  <a:ext uri="{FF2B5EF4-FFF2-40B4-BE49-F238E27FC236}">
                    <a16:creationId xmlns:a16="http://schemas.microsoft.com/office/drawing/2014/main" id="{044D543A-5616-4301-B2BE-F10EBEDAB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5301" y="3290849"/>
                <a:ext cx="1044205" cy="887785"/>
              </a:xfrm>
              <a:custGeom>
                <a:avLst/>
                <a:gdLst>
                  <a:gd name="T0" fmla="*/ 151 w 396"/>
                  <a:gd name="T1" fmla="*/ 336 h 336"/>
                  <a:gd name="T2" fmla="*/ 396 w 396"/>
                  <a:gd name="T3" fmla="*/ 0 h 336"/>
                  <a:gd name="T4" fmla="*/ 0 w 396"/>
                  <a:gd name="T5" fmla="*/ 129 h 336"/>
                  <a:gd name="T6" fmla="*/ 151 w 396"/>
                  <a:gd name="T7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" h="336">
                    <a:moveTo>
                      <a:pt x="151" y="336"/>
                    </a:moveTo>
                    <a:cubicBezTo>
                      <a:pt x="396" y="0"/>
                      <a:pt x="396" y="0"/>
                      <a:pt x="396" y="0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27" y="213"/>
                      <a:pt x="81" y="285"/>
                      <a:pt x="151" y="3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393BE836-4590-4F91-A1C2-342CF910D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4065" y="2299489"/>
                <a:ext cx="305440" cy="991360"/>
              </a:xfrm>
              <a:custGeom>
                <a:avLst/>
                <a:gdLst>
                  <a:gd name="T0" fmla="*/ 116 w 116"/>
                  <a:gd name="T1" fmla="*/ 0 h 375"/>
                  <a:gd name="T2" fmla="*/ 0 w 116"/>
                  <a:gd name="T3" fmla="*/ 18 h 375"/>
                  <a:gd name="T4" fmla="*/ 116 w 116"/>
                  <a:gd name="T5" fmla="*/ 375 h 375"/>
                  <a:gd name="T6" fmla="*/ 116 w 116"/>
                  <a:gd name="T7" fmla="*/ 0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375">
                    <a:moveTo>
                      <a:pt x="116" y="0"/>
                    </a:moveTo>
                    <a:cubicBezTo>
                      <a:pt x="75" y="0"/>
                      <a:pt x="36" y="6"/>
                      <a:pt x="0" y="18"/>
                    </a:cubicBezTo>
                    <a:cubicBezTo>
                      <a:pt x="116" y="375"/>
                      <a:pt x="116" y="375"/>
                      <a:pt x="116" y="375"/>
                    </a:cubicBezTo>
                    <a:lnTo>
                      <a:pt x="1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Freeform 79">
                <a:extLst>
                  <a:ext uri="{FF2B5EF4-FFF2-40B4-BE49-F238E27FC236}">
                    <a16:creationId xmlns:a16="http://schemas.microsoft.com/office/drawing/2014/main" id="{4A0A1894-6DA1-4425-8F58-4D0722025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8145" y="2984352"/>
                <a:ext cx="991360" cy="612994"/>
              </a:xfrm>
              <a:custGeom>
                <a:avLst/>
                <a:gdLst>
                  <a:gd name="T0" fmla="*/ 19 w 376"/>
                  <a:gd name="T1" fmla="*/ 0 h 232"/>
                  <a:gd name="T2" fmla="*/ 0 w 376"/>
                  <a:gd name="T3" fmla="*/ 116 h 232"/>
                  <a:gd name="T4" fmla="*/ 19 w 376"/>
                  <a:gd name="T5" fmla="*/ 232 h 232"/>
                  <a:gd name="T6" fmla="*/ 376 w 376"/>
                  <a:gd name="T7" fmla="*/ 116 h 232"/>
                  <a:gd name="T8" fmla="*/ 19 w 376"/>
                  <a:gd name="T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6" h="232">
                    <a:moveTo>
                      <a:pt x="19" y="0"/>
                    </a:moveTo>
                    <a:cubicBezTo>
                      <a:pt x="7" y="37"/>
                      <a:pt x="0" y="75"/>
                      <a:pt x="0" y="116"/>
                    </a:cubicBezTo>
                    <a:cubicBezTo>
                      <a:pt x="0" y="156"/>
                      <a:pt x="7" y="195"/>
                      <a:pt x="19" y="232"/>
                    </a:cubicBezTo>
                    <a:cubicBezTo>
                      <a:pt x="376" y="116"/>
                      <a:pt x="376" y="116"/>
                      <a:pt x="376" y="116"/>
                    </a:cubicBezTo>
                    <a:lnTo>
                      <a:pt x="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Freeform 80">
                <a:extLst>
                  <a:ext uri="{FF2B5EF4-FFF2-40B4-BE49-F238E27FC236}">
                    <a16:creationId xmlns:a16="http://schemas.microsoft.com/office/drawing/2014/main" id="{935DFF49-AE83-47A5-8F22-9AFB4FD18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541" y="2762405"/>
                <a:ext cx="853965" cy="528443"/>
              </a:xfrm>
              <a:custGeom>
                <a:avLst/>
                <a:gdLst>
                  <a:gd name="T0" fmla="*/ 0 w 324"/>
                  <a:gd name="T1" fmla="*/ 95 h 200"/>
                  <a:gd name="T2" fmla="*/ 324 w 324"/>
                  <a:gd name="T3" fmla="*/ 200 h 200"/>
                  <a:gd name="T4" fmla="*/ 48 w 324"/>
                  <a:gd name="T5" fmla="*/ 0 h 200"/>
                  <a:gd name="T6" fmla="*/ 0 w 324"/>
                  <a:gd name="T7" fmla="*/ 9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200">
                    <a:moveTo>
                      <a:pt x="0" y="95"/>
                    </a:moveTo>
                    <a:cubicBezTo>
                      <a:pt x="324" y="200"/>
                      <a:pt x="324" y="200"/>
                      <a:pt x="324" y="20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8" y="29"/>
                      <a:pt x="11" y="60"/>
                      <a:pt x="0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3B560EFE-3164-4DB2-BA2C-01EE38FAC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274" y="3240118"/>
                <a:ext cx="71868" cy="93006"/>
              </a:xfrm>
              <a:custGeom>
                <a:avLst/>
                <a:gdLst>
                  <a:gd name="T0" fmla="*/ 27 w 27"/>
                  <a:gd name="T1" fmla="*/ 27 h 35"/>
                  <a:gd name="T2" fmla="*/ 27 w 27"/>
                  <a:gd name="T3" fmla="*/ 35 h 35"/>
                  <a:gd name="T4" fmla="*/ 2 w 27"/>
                  <a:gd name="T5" fmla="*/ 35 h 35"/>
                  <a:gd name="T6" fmla="*/ 2 w 27"/>
                  <a:gd name="T7" fmla="*/ 28 h 35"/>
                  <a:gd name="T8" fmla="*/ 11 w 27"/>
                  <a:gd name="T9" fmla="*/ 28 h 35"/>
                  <a:gd name="T10" fmla="*/ 10 w 27"/>
                  <a:gd name="T11" fmla="*/ 9 h 35"/>
                  <a:gd name="T12" fmla="*/ 9 w 27"/>
                  <a:gd name="T13" fmla="*/ 11 h 35"/>
                  <a:gd name="T14" fmla="*/ 6 w 27"/>
                  <a:gd name="T15" fmla="*/ 12 h 35"/>
                  <a:gd name="T16" fmla="*/ 3 w 27"/>
                  <a:gd name="T17" fmla="*/ 13 h 35"/>
                  <a:gd name="T18" fmla="*/ 1 w 27"/>
                  <a:gd name="T19" fmla="*/ 14 h 35"/>
                  <a:gd name="T20" fmla="*/ 0 w 27"/>
                  <a:gd name="T21" fmla="*/ 6 h 35"/>
                  <a:gd name="T22" fmla="*/ 3 w 27"/>
                  <a:gd name="T23" fmla="*/ 5 h 35"/>
                  <a:gd name="T24" fmla="*/ 6 w 27"/>
                  <a:gd name="T25" fmla="*/ 4 h 35"/>
                  <a:gd name="T26" fmla="*/ 9 w 27"/>
                  <a:gd name="T27" fmla="*/ 2 h 35"/>
                  <a:gd name="T28" fmla="*/ 10 w 27"/>
                  <a:gd name="T29" fmla="*/ 0 h 35"/>
                  <a:gd name="T30" fmla="*/ 19 w 27"/>
                  <a:gd name="T31" fmla="*/ 0 h 35"/>
                  <a:gd name="T32" fmla="*/ 19 w 27"/>
                  <a:gd name="T33" fmla="*/ 27 h 35"/>
                  <a:gd name="T34" fmla="*/ 27 w 27"/>
                  <a:gd name="T3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35">
                    <a:moveTo>
                      <a:pt x="27" y="27"/>
                    </a:moveTo>
                    <a:cubicBezTo>
                      <a:pt x="27" y="35"/>
                      <a:pt x="27" y="35"/>
                      <a:pt x="27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8" y="11"/>
                      <a:pt x="7" y="12"/>
                      <a:pt x="6" y="12"/>
                    </a:cubicBezTo>
                    <a:cubicBezTo>
                      <a:pt x="5" y="12"/>
                      <a:pt x="4" y="13"/>
                      <a:pt x="3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3" y="5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3"/>
                      <a:pt x="8" y="2"/>
                      <a:pt x="9" y="2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7"/>
                      <a:pt x="19" y="27"/>
                      <a:pt x="19" y="27"/>
                    </a:cubicBez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82">
                <a:extLst>
                  <a:ext uri="{FF2B5EF4-FFF2-40B4-BE49-F238E27FC236}">
                    <a16:creationId xmlns:a16="http://schemas.microsoft.com/office/drawing/2014/main" id="{306E9048-E40C-4B40-9B6C-CD0F4C933D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5541" y="3234834"/>
                <a:ext cx="81380" cy="98290"/>
              </a:xfrm>
              <a:custGeom>
                <a:avLst/>
                <a:gdLst>
                  <a:gd name="T0" fmla="*/ 31 w 31"/>
                  <a:gd name="T1" fmla="*/ 18 h 37"/>
                  <a:gd name="T2" fmla="*/ 30 w 31"/>
                  <a:gd name="T3" fmla="*/ 26 h 37"/>
                  <a:gd name="T4" fmla="*/ 27 w 31"/>
                  <a:gd name="T5" fmla="*/ 32 h 37"/>
                  <a:gd name="T6" fmla="*/ 22 w 31"/>
                  <a:gd name="T7" fmla="*/ 36 h 37"/>
                  <a:gd name="T8" fmla="*/ 16 w 31"/>
                  <a:gd name="T9" fmla="*/ 37 h 37"/>
                  <a:gd name="T10" fmla="*/ 10 w 31"/>
                  <a:gd name="T11" fmla="*/ 36 h 37"/>
                  <a:gd name="T12" fmla="*/ 5 w 31"/>
                  <a:gd name="T13" fmla="*/ 32 h 37"/>
                  <a:gd name="T14" fmla="*/ 1 w 31"/>
                  <a:gd name="T15" fmla="*/ 26 h 37"/>
                  <a:gd name="T16" fmla="*/ 0 w 31"/>
                  <a:gd name="T17" fmla="*/ 19 h 37"/>
                  <a:gd name="T18" fmla="*/ 1 w 31"/>
                  <a:gd name="T19" fmla="*/ 11 h 37"/>
                  <a:gd name="T20" fmla="*/ 4 w 31"/>
                  <a:gd name="T21" fmla="*/ 5 h 37"/>
                  <a:gd name="T22" fmla="*/ 9 w 31"/>
                  <a:gd name="T23" fmla="*/ 2 h 37"/>
                  <a:gd name="T24" fmla="*/ 15 w 31"/>
                  <a:gd name="T25" fmla="*/ 0 h 37"/>
                  <a:gd name="T26" fmla="*/ 22 w 31"/>
                  <a:gd name="T27" fmla="*/ 1 h 37"/>
                  <a:gd name="T28" fmla="*/ 27 w 31"/>
                  <a:gd name="T29" fmla="*/ 5 h 37"/>
                  <a:gd name="T30" fmla="*/ 30 w 31"/>
                  <a:gd name="T31" fmla="*/ 11 h 37"/>
                  <a:gd name="T32" fmla="*/ 31 w 31"/>
                  <a:gd name="T33" fmla="*/ 18 h 37"/>
                  <a:gd name="T34" fmla="*/ 23 w 31"/>
                  <a:gd name="T35" fmla="*/ 18 h 37"/>
                  <a:gd name="T36" fmla="*/ 23 w 31"/>
                  <a:gd name="T37" fmla="*/ 14 h 37"/>
                  <a:gd name="T38" fmla="*/ 21 w 31"/>
                  <a:gd name="T39" fmla="*/ 11 h 37"/>
                  <a:gd name="T40" fmla="*/ 19 w 31"/>
                  <a:gd name="T41" fmla="*/ 8 h 37"/>
                  <a:gd name="T42" fmla="*/ 15 w 31"/>
                  <a:gd name="T43" fmla="*/ 8 h 37"/>
                  <a:gd name="T44" fmla="*/ 12 w 31"/>
                  <a:gd name="T45" fmla="*/ 8 h 37"/>
                  <a:gd name="T46" fmla="*/ 10 w 31"/>
                  <a:gd name="T47" fmla="*/ 11 h 37"/>
                  <a:gd name="T48" fmla="*/ 9 w 31"/>
                  <a:gd name="T49" fmla="*/ 14 h 37"/>
                  <a:gd name="T50" fmla="*/ 8 w 31"/>
                  <a:gd name="T51" fmla="*/ 19 h 37"/>
                  <a:gd name="T52" fmla="*/ 9 w 31"/>
                  <a:gd name="T53" fmla="*/ 23 h 37"/>
                  <a:gd name="T54" fmla="*/ 10 w 31"/>
                  <a:gd name="T55" fmla="*/ 27 h 37"/>
                  <a:gd name="T56" fmla="*/ 13 w 31"/>
                  <a:gd name="T57" fmla="*/ 29 h 37"/>
                  <a:gd name="T58" fmla="*/ 16 w 31"/>
                  <a:gd name="T59" fmla="*/ 30 h 37"/>
                  <a:gd name="T60" fmla="*/ 19 w 31"/>
                  <a:gd name="T61" fmla="*/ 29 h 37"/>
                  <a:gd name="T62" fmla="*/ 21 w 31"/>
                  <a:gd name="T63" fmla="*/ 26 h 37"/>
                  <a:gd name="T64" fmla="*/ 23 w 31"/>
                  <a:gd name="T65" fmla="*/ 23 h 37"/>
                  <a:gd name="T66" fmla="*/ 23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31" y="18"/>
                    </a:moveTo>
                    <a:cubicBezTo>
                      <a:pt x="31" y="21"/>
                      <a:pt x="31" y="24"/>
                      <a:pt x="30" y="26"/>
                    </a:cubicBezTo>
                    <a:cubicBezTo>
                      <a:pt x="30" y="28"/>
                      <a:pt x="28" y="30"/>
                      <a:pt x="27" y="32"/>
                    </a:cubicBezTo>
                    <a:cubicBezTo>
                      <a:pt x="26" y="33"/>
                      <a:pt x="24" y="35"/>
                      <a:pt x="22" y="36"/>
                    </a:cubicBezTo>
                    <a:cubicBezTo>
                      <a:pt x="20" y="37"/>
                      <a:pt x="18" y="37"/>
                      <a:pt x="16" y="37"/>
                    </a:cubicBezTo>
                    <a:cubicBezTo>
                      <a:pt x="14" y="37"/>
                      <a:pt x="11" y="37"/>
                      <a:pt x="10" y="36"/>
                    </a:cubicBezTo>
                    <a:cubicBezTo>
                      <a:pt x="8" y="35"/>
                      <a:pt x="6" y="34"/>
                      <a:pt x="5" y="32"/>
                    </a:cubicBezTo>
                    <a:cubicBezTo>
                      <a:pt x="3" y="30"/>
                      <a:pt x="2" y="28"/>
                      <a:pt x="1" y="26"/>
                    </a:cubicBezTo>
                    <a:cubicBezTo>
                      <a:pt x="0" y="24"/>
                      <a:pt x="0" y="21"/>
                      <a:pt x="0" y="19"/>
                    </a:cubicBezTo>
                    <a:cubicBezTo>
                      <a:pt x="0" y="16"/>
                      <a:pt x="0" y="14"/>
                      <a:pt x="1" y="11"/>
                    </a:cubicBezTo>
                    <a:cubicBezTo>
                      <a:pt x="2" y="9"/>
                      <a:pt x="3" y="7"/>
                      <a:pt x="4" y="5"/>
                    </a:cubicBezTo>
                    <a:cubicBezTo>
                      <a:pt x="6" y="4"/>
                      <a:pt x="7" y="2"/>
                      <a:pt x="9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4"/>
                      <a:pt x="27" y="5"/>
                    </a:cubicBezTo>
                    <a:cubicBezTo>
                      <a:pt x="28" y="7"/>
                      <a:pt x="29" y="9"/>
                      <a:pt x="30" y="11"/>
                    </a:cubicBezTo>
                    <a:cubicBezTo>
                      <a:pt x="31" y="13"/>
                      <a:pt x="31" y="16"/>
                      <a:pt x="31" y="18"/>
                    </a:cubicBezTo>
                    <a:close/>
                    <a:moveTo>
                      <a:pt x="23" y="18"/>
                    </a:moveTo>
                    <a:cubicBezTo>
                      <a:pt x="23" y="17"/>
                      <a:pt x="23" y="15"/>
                      <a:pt x="23" y="14"/>
                    </a:cubicBezTo>
                    <a:cubicBezTo>
                      <a:pt x="22" y="13"/>
                      <a:pt x="22" y="11"/>
                      <a:pt x="21" y="11"/>
                    </a:cubicBezTo>
                    <a:cubicBezTo>
                      <a:pt x="20" y="10"/>
                      <a:pt x="19" y="9"/>
                      <a:pt x="19" y="8"/>
                    </a:cubicBezTo>
                    <a:cubicBezTo>
                      <a:pt x="18" y="8"/>
                      <a:pt x="17" y="8"/>
                      <a:pt x="15" y="8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0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3"/>
                    </a:cubicBezTo>
                    <a:cubicBezTo>
                      <a:pt x="9" y="24"/>
                      <a:pt x="10" y="26"/>
                      <a:pt x="10" y="27"/>
                    </a:cubicBezTo>
                    <a:cubicBezTo>
                      <a:pt x="11" y="28"/>
                      <a:pt x="12" y="28"/>
                      <a:pt x="13" y="29"/>
                    </a:cubicBezTo>
                    <a:cubicBezTo>
                      <a:pt x="14" y="29"/>
                      <a:pt x="15" y="30"/>
                      <a:pt x="16" y="30"/>
                    </a:cubicBezTo>
                    <a:cubicBezTo>
                      <a:pt x="17" y="30"/>
                      <a:pt x="18" y="29"/>
                      <a:pt x="19" y="29"/>
                    </a:cubicBezTo>
                    <a:cubicBezTo>
                      <a:pt x="20" y="28"/>
                      <a:pt x="20" y="27"/>
                      <a:pt x="21" y="26"/>
                    </a:cubicBezTo>
                    <a:cubicBezTo>
                      <a:pt x="22" y="25"/>
                      <a:pt x="22" y="24"/>
                      <a:pt x="23" y="23"/>
                    </a:cubicBezTo>
                    <a:cubicBezTo>
                      <a:pt x="23" y="22"/>
                      <a:pt x="23" y="20"/>
                      <a:pt x="2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83">
                <a:extLst>
                  <a:ext uri="{FF2B5EF4-FFF2-40B4-BE49-F238E27FC236}">
                    <a16:creationId xmlns:a16="http://schemas.microsoft.com/office/drawing/2014/main" id="{02F85356-A782-4D17-BF5A-A246AA0A97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05376" y="3213696"/>
                <a:ext cx="116258" cy="119428"/>
              </a:xfrm>
              <a:custGeom>
                <a:avLst/>
                <a:gdLst>
                  <a:gd name="T0" fmla="*/ 6 w 44"/>
                  <a:gd name="T1" fmla="*/ 18 h 45"/>
                  <a:gd name="T2" fmla="*/ 1 w 44"/>
                  <a:gd name="T3" fmla="*/ 13 h 45"/>
                  <a:gd name="T4" fmla="*/ 1 w 44"/>
                  <a:gd name="T5" fmla="*/ 6 h 45"/>
                  <a:gd name="T6" fmla="*/ 6 w 44"/>
                  <a:gd name="T7" fmla="*/ 1 h 45"/>
                  <a:gd name="T8" fmla="*/ 14 w 44"/>
                  <a:gd name="T9" fmla="*/ 1 h 45"/>
                  <a:gd name="T10" fmla="*/ 19 w 44"/>
                  <a:gd name="T11" fmla="*/ 6 h 45"/>
                  <a:gd name="T12" fmla="*/ 19 w 44"/>
                  <a:gd name="T13" fmla="*/ 13 h 45"/>
                  <a:gd name="T14" fmla="*/ 14 w 44"/>
                  <a:gd name="T15" fmla="*/ 18 h 45"/>
                  <a:gd name="T16" fmla="*/ 4 w 44"/>
                  <a:gd name="T17" fmla="*/ 41 h 45"/>
                  <a:gd name="T18" fmla="*/ 36 w 44"/>
                  <a:gd name="T19" fmla="*/ 0 h 45"/>
                  <a:gd name="T20" fmla="*/ 24 w 44"/>
                  <a:gd name="T21" fmla="*/ 23 h 45"/>
                  <a:gd name="T22" fmla="*/ 4 w 44"/>
                  <a:gd name="T23" fmla="*/ 41 h 45"/>
                  <a:gd name="T24" fmla="*/ 12 w 44"/>
                  <a:gd name="T25" fmla="*/ 14 h 45"/>
                  <a:gd name="T26" fmla="*/ 14 w 44"/>
                  <a:gd name="T27" fmla="*/ 11 h 45"/>
                  <a:gd name="T28" fmla="*/ 13 w 44"/>
                  <a:gd name="T29" fmla="*/ 6 h 45"/>
                  <a:gd name="T30" fmla="*/ 8 w 44"/>
                  <a:gd name="T31" fmla="*/ 5 h 45"/>
                  <a:gd name="T32" fmla="*/ 6 w 44"/>
                  <a:gd name="T33" fmla="*/ 7 h 45"/>
                  <a:gd name="T34" fmla="*/ 7 w 44"/>
                  <a:gd name="T35" fmla="*/ 13 h 45"/>
                  <a:gd name="T36" fmla="*/ 34 w 44"/>
                  <a:gd name="T37" fmla="*/ 44 h 45"/>
                  <a:gd name="T38" fmla="*/ 27 w 44"/>
                  <a:gd name="T39" fmla="*/ 42 h 45"/>
                  <a:gd name="T40" fmla="*/ 24 w 44"/>
                  <a:gd name="T41" fmla="*/ 35 h 45"/>
                  <a:gd name="T42" fmla="*/ 27 w 44"/>
                  <a:gd name="T43" fmla="*/ 29 h 45"/>
                  <a:gd name="T44" fmla="*/ 34 w 44"/>
                  <a:gd name="T45" fmla="*/ 26 h 45"/>
                  <a:gd name="T46" fmla="*/ 41 w 44"/>
                  <a:gd name="T47" fmla="*/ 29 h 45"/>
                  <a:gd name="T48" fmla="*/ 44 w 44"/>
                  <a:gd name="T49" fmla="*/ 35 h 45"/>
                  <a:gd name="T50" fmla="*/ 41 w 44"/>
                  <a:gd name="T51" fmla="*/ 42 h 45"/>
                  <a:gd name="T52" fmla="*/ 34 w 44"/>
                  <a:gd name="T53" fmla="*/ 44 h 45"/>
                  <a:gd name="T54" fmla="*/ 36 w 44"/>
                  <a:gd name="T55" fmla="*/ 40 h 45"/>
                  <a:gd name="T56" fmla="*/ 38 w 44"/>
                  <a:gd name="T57" fmla="*/ 37 h 45"/>
                  <a:gd name="T58" fmla="*/ 38 w 44"/>
                  <a:gd name="T59" fmla="*/ 33 h 45"/>
                  <a:gd name="T60" fmla="*/ 35 w 44"/>
                  <a:gd name="T61" fmla="*/ 30 h 45"/>
                  <a:gd name="T62" fmla="*/ 32 w 44"/>
                  <a:gd name="T63" fmla="*/ 30 h 45"/>
                  <a:gd name="T64" fmla="*/ 30 w 44"/>
                  <a:gd name="T65" fmla="*/ 33 h 45"/>
                  <a:gd name="T66" fmla="*/ 31 w 44"/>
                  <a:gd name="T67" fmla="*/ 3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45">
                    <a:moveTo>
                      <a:pt x="10" y="19"/>
                    </a:moveTo>
                    <a:cubicBezTo>
                      <a:pt x="9" y="19"/>
                      <a:pt x="7" y="18"/>
                      <a:pt x="6" y="18"/>
                    </a:cubicBezTo>
                    <a:cubicBezTo>
                      <a:pt x="5" y="17"/>
                      <a:pt x="4" y="17"/>
                      <a:pt x="3" y="16"/>
                    </a:cubicBezTo>
                    <a:cubicBezTo>
                      <a:pt x="2" y="15"/>
                      <a:pt x="1" y="14"/>
                      <a:pt x="1" y="13"/>
                    </a:cubicBezTo>
                    <a:cubicBezTo>
                      <a:pt x="0" y="12"/>
                      <a:pt x="0" y="11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0"/>
                      <a:pt x="8" y="0"/>
                      <a:pt x="10" y="0"/>
                    </a:cubicBezTo>
                    <a:cubicBezTo>
                      <a:pt x="11" y="0"/>
                      <a:pt x="12" y="0"/>
                      <a:pt x="14" y="1"/>
                    </a:cubicBezTo>
                    <a:cubicBezTo>
                      <a:pt x="15" y="1"/>
                      <a:pt x="16" y="2"/>
                      <a:pt x="17" y="3"/>
                    </a:cubicBezTo>
                    <a:cubicBezTo>
                      <a:pt x="18" y="4"/>
                      <a:pt x="19" y="5"/>
                      <a:pt x="19" y="6"/>
                    </a:cubicBezTo>
                    <a:cubicBezTo>
                      <a:pt x="20" y="7"/>
                      <a:pt x="20" y="8"/>
                      <a:pt x="20" y="9"/>
                    </a:cubicBezTo>
                    <a:cubicBezTo>
                      <a:pt x="20" y="11"/>
                      <a:pt x="20" y="12"/>
                      <a:pt x="19" y="13"/>
                    </a:cubicBezTo>
                    <a:cubicBezTo>
                      <a:pt x="19" y="14"/>
                      <a:pt x="18" y="15"/>
                      <a:pt x="17" y="16"/>
                    </a:cubicBezTo>
                    <a:cubicBezTo>
                      <a:pt x="16" y="17"/>
                      <a:pt x="15" y="17"/>
                      <a:pt x="14" y="18"/>
                    </a:cubicBezTo>
                    <a:cubicBezTo>
                      <a:pt x="13" y="18"/>
                      <a:pt x="11" y="19"/>
                      <a:pt x="10" y="19"/>
                    </a:cubicBezTo>
                    <a:close/>
                    <a:moveTo>
                      <a:pt x="4" y="41"/>
                    </a:moveTo>
                    <a:cubicBezTo>
                      <a:pt x="21" y="21"/>
                      <a:pt x="21" y="21"/>
                      <a:pt x="21" y="2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7" y="45"/>
                      <a:pt x="7" y="45"/>
                      <a:pt x="7" y="45"/>
                    </a:cubicBezTo>
                    <a:lnTo>
                      <a:pt x="4" y="41"/>
                    </a:lnTo>
                    <a:close/>
                    <a:moveTo>
                      <a:pt x="10" y="15"/>
                    </a:moveTo>
                    <a:cubicBezTo>
                      <a:pt x="11" y="15"/>
                      <a:pt x="11" y="14"/>
                      <a:pt x="12" y="14"/>
                    </a:cubicBezTo>
                    <a:cubicBezTo>
                      <a:pt x="12" y="14"/>
                      <a:pt x="13" y="13"/>
                      <a:pt x="13" y="13"/>
                    </a:cubicBezTo>
                    <a:cubicBezTo>
                      <a:pt x="13" y="12"/>
                      <a:pt x="14" y="12"/>
                      <a:pt x="14" y="11"/>
                    </a:cubicBezTo>
                    <a:cubicBezTo>
                      <a:pt x="14" y="11"/>
                      <a:pt x="14" y="10"/>
                      <a:pt x="14" y="9"/>
                    </a:cubicBezTo>
                    <a:cubicBezTo>
                      <a:pt x="14" y="8"/>
                      <a:pt x="14" y="7"/>
                      <a:pt x="13" y="6"/>
                    </a:cubicBezTo>
                    <a:cubicBezTo>
                      <a:pt x="12" y="5"/>
                      <a:pt x="11" y="4"/>
                      <a:pt x="10" y="4"/>
                    </a:cubicBezTo>
                    <a:cubicBezTo>
                      <a:pt x="9" y="4"/>
                      <a:pt x="9" y="4"/>
                      <a:pt x="8" y="5"/>
                    </a:cubicBezTo>
                    <a:cubicBezTo>
                      <a:pt x="8" y="5"/>
                      <a:pt x="7" y="5"/>
                      <a:pt x="7" y="6"/>
                    </a:cubicBezTo>
                    <a:cubicBezTo>
                      <a:pt x="6" y="6"/>
                      <a:pt x="6" y="7"/>
                      <a:pt x="6" y="7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6" y="11"/>
                      <a:pt x="6" y="12"/>
                      <a:pt x="7" y="13"/>
                    </a:cubicBezTo>
                    <a:cubicBezTo>
                      <a:pt x="8" y="14"/>
                      <a:pt x="9" y="15"/>
                      <a:pt x="10" y="15"/>
                    </a:cubicBezTo>
                    <a:close/>
                    <a:moveTo>
                      <a:pt x="34" y="44"/>
                    </a:moveTo>
                    <a:cubicBezTo>
                      <a:pt x="33" y="44"/>
                      <a:pt x="31" y="44"/>
                      <a:pt x="30" y="44"/>
                    </a:cubicBezTo>
                    <a:cubicBezTo>
                      <a:pt x="29" y="43"/>
                      <a:pt x="28" y="43"/>
                      <a:pt x="27" y="42"/>
                    </a:cubicBezTo>
                    <a:cubicBezTo>
                      <a:pt x="26" y="41"/>
                      <a:pt x="25" y="40"/>
                      <a:pt x="25" y="39"/>
                    </a:cubicBezTo>
                    <a:cubicBezTo>
                      <a:pt x="24" y="38"/>
                      <a:pt x="24" y="37"/>
                      <a:pt x="24" y="35"/>
                    </a:cubicBezTo>
                    <a:cubicBezTo>
                      <a:pt x="24" y="34"/>
                      <a:pt x="24" y="33"/>
                      <a:pt x="24" y="32"/>
                    </a:cubicBezTo>
                    <a:cubicBezTo>
                      <a:pt x="25" y="31"/>
                      <a:pt x="26" y="30"/>
                      <a:pt x="27" y="29"/>
                    </a:cubicBezTo>
                    <a:cubicBezTo>
                      <a:pt x="27" y="28"/>
                      <a:pt x="29" y="27"/>
                      <a:pt x="30" y="27"/>
                    </a:cubicBezTo>
                    <a:cubicBezTo>
                      <a:pt x="31" y="26"/>
                      <a:pt x="32" y="26"/>
                      <a:pt x="34" y="26"/>
                    </a:cubicBezTo>
                    <a:cubicBezTo>
                      <a:pt x="35" y="26"/>
                      <a:pt x="36" y="26"/>
                      <a:pt x="38" y="27"/>
                    </a:cubicBezTo>
                    <a:cubicBezTo>
                      <a:pt x="39" y="27"/>
                      <a:pt x="40" y="28"/>
                      <a:pt x="41" y="29"/>
                    </a:cubicBezTo>
                    <a:cubicBezTo>
                      <a:pt x="42" y="29"/>
                      <a:pt x="43" y="30"/>
                      <a:pt x="43" y="31"/>
                    </a:cubicBezTo>
                    <a:cubicBezTo>
                      <a:pt x="44" y="33"/>
                      <a:pt x="44" y="34"/>
                      <a:pt x="44" y="35"/>
                    </a:cubicBezTo>
                    <a:cubicBezTo>
                      <a:pt x="44" y="36"/>
                      <a:pt x="44" y="38"/>
                      <a:pt x="43" y="39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40" y="42"/>
                      <a:pt x="39" y="43"/>
                      <a:pt x="38" y="44"/>
                    </a:cubicBezTo>
                    <a:cubicBezTo>
                      <a:pt x="37" y="44"/>
                      <a:pt x="35" y="44"/>
                      <a:pt x="34" y="44"/>
                    </a:cubicBezTo>
                    <a:close/>
                    <a:moveTo>
                      <a:pt x="34" y="40"/>
                    </a:moveTo>
                    <a:cubicBezTo>
                      <a:pt x="34" y="40"/>
                      <a:pt x="35" y="40"/>
                      <a:pt x="36" y="40"/>
                    </a:cubicBezTo>
                    <a:cubicBezTo>
                      <a:pt x="36" y="40"/>
                      <a:pt x="36" y="39"/>
                      <a:pt x="37" y="39"/>
                    </a:cubicBezTo>
                    <a:cubicBezTo>
                      <a:pt x="37" y="38"/>
                      <a:pt x="38" y="38"/>
                      <a:pt x="38" y="37"/>
                    </a:cubicBezTo>
                    <a:cubicBezTo>
                      <a:pt x="38" y="36"/>
                      <a:pt x="38" y="36"/>
                      <a:pt x="38" y="35"/>
                    </a:cubicBezTo>
                    <a:cubicBezTo>
                      <a:pt x="38" y="34"/>
                      <a:pt x="38" y="34"/>
                      <a:pt x="38" y="33"/>
                    </a:cubicBezTo>
                    <a:cubicBezTo>
                      <a:pt x="37" y="32"/>
                      <a:pt x="37" y="32"/>
                      <a:pt x="37" y="31"/>
                    </a:cubicBezTo>
                    <a:cubicBezTo>
                      <a:pt x="36" y="31"/>
                      <a:pt x="36" y="31"/>
                      <a:pt x="35" y="30"/>
                    </a:cubicBezTo>
                    <a:cubicBezTo>
                      <a:pt x="35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2" y="30"/>
                    </a:cubicBezTo>
                    <a:cubicBezTo>
                      <a:pt x="32" y="31"/>
                      <a:pt x="31" y="31"/>
                      <a:pt x="31" y="32"/>
                    </a:cubicBezTo>
                    <a:cubicBezTo>
                      <a:pt x="30" y="32"/>
                      <a:pt x="30" y="33"/>
                      <a:pt x="30" y="33"/>
                    </a:cubicBezTo>
                    <a:cubicBezTo>
                      <a:pt x="30" y="34"/>
                      <a:pt x="29" y="35"/>
                      <a:pt x="29" y="35"/>
                    </a:cubicBezTo>
                    <a:cubicBezTo>
                      <a:pt x="29" y="37"/>
                      <a:pt x="30" y="38"/>
                      <a:pt x="31" y="39"/>
                    </a:cubicBezTo>
                    <a:cubicBezTo>
                      <a:pt x="32" y="40"/>
                      <a:pt x="33" y="40"/>
                      <a:pt x="34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6F5A0E92-5D28-4E2B-8B1E-002FDA530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445" y="2436884"/>
                <a:ext cx="79267" cy="116258"/>
              </a:xfrm>
              <a:custGeom>
                <a:avLst/>
                <a:gdLst>
                  <a:gd name="T0" fmla="*/ 15 w 30"/>
                  <a:gd name="T1" fmla="*/ 15 h 44"/>
                  <a:gd name="T2" fmla="*/ 21 w 30"/>
                  <a:gd name="T3" fmla="*/ 16 h 44"/>
                  <a:gd name="T4" fmla="*/ 26 w 30"/>
                  <a:gd name="T5" fmla="*/ 19 h 44"/>
                  <a:gd name="T6" fmla="*/ 29 w 30"/>
                  <a:gd name="T7" fmla="*/ 23 h 44"/>
                  <a:gd name="T8" fmla="*/ 30 w 30"/>
                  <a:gd name="T9" fmla="*/ 29 h 44"/>
                  <a:gd name="T10" fmla="*/ 29 w 30"/>
                  <a:gd name="T11" fmla="*/ 35 h 44"/>
                  <a:gd name="T12" fmla="*/ 25 w 30"/>
                  <a:gd name="T13" fmla="*/ 40 h 44"/>
                  <a:gd name="T14" fmla="*/ 20 w 30"/>
                  <a:gd name="T15" fmla="*/ 43 h 44"/>
                  <a:gd name="T16" fmla="*/ 14 w 30"/>
                  <a:gd name="T17" fmla="*/ 44 h 44"/>
                  <a:gd name="T18" fmla="*/ 5 w 30"/>
                  <a:gd name="T19" fmla="*/ 42 h 44"/>
                  <a:gd name="T20" fmla="*/ 0 w 30"/>
                  <a:gd name="T21" fmla="*/ 37 h 44"/>
                  <a:gd name="T22" fmla="*/ 4 w 30"/>
                  <a:gd name="T23" fmla="*/ 32 h 44"/>
                  <a:gd name="T24" fmla="*/ 9 w 30"/>
                  <a:gd name="T25" fmla="*/ 35 h 44"/>
                  <a:gd name="T26" fmla="*/ 14 w 30"/>
                  <a:gd name="T27" fmla="*/ 37 h 44"/>
                  <a:gd name="T28" fmla="*/ 19 w 30"/>
                  <a:gd name="T29" fmla="*/ 35 h 44"/>
                  <a:gd name="T30" fmla="*/ 21 w 30"/>
                  <a:gd name="T31" fmla="*/ 29 h 44"/>
                  <a:gd name="T32" fmla="*/ 19 w 30"/>
                  <a:gd name="T33" fmla="*/ 24 h 44"/>
                  <a:gd name="T34" fmla="*/ 14 w 30"/>
                  <a:gd name="T35" fmla="*/ 22 h 44"/>
                  <a:gd name="T36" fmla="*/ 11 w 30"/>
                  <a:gd name="T37" fmla="*/ 23 h 44"/>
                  <a:gd name="T38" fmla="*/ 8 w 30"/>
                  <a:gd name="T39" fmla="*/ 26 h 44"/>
                  <a:gd name="T40" fmla="*/ 1 w 30"/>
                  <a:gd name="T41" fmla="*/ 26 h 44"/>
                  <a:gd name="T42" fmla="*/ 1 w 30"/>
                  <a:gd name="T43" fmla="*/ 25 h 44"/>
                  <a:gd name="T44" fmla="*/ 1 w 30"/>
                  <a:gd name="T45" fmla="*/ 22 h 44"/>
                  <a:gd name="T46" fmla="*/ 2 w 30"/>
                  <a:gd name="T47" fmla="*/ 17 h 44"/>
                  <a:gd name="T48" fmla="*/ 3 w 30"/>
                  <a:gd name="T49" fmla="*/ 13 h 44"/>
                  <a:gd name="T50" fmla="*/ 5 w 30"/>
                  <a:gd name="T51" fmla="*/ 0 h 44"/>
                  <a:gd name="T52" fmla="*/ 27 w 30"/>
                  <a:gd name="T53" fmla="*/ 0 h 44"/>
                  <a:gd name="T54" fmla="*/ 27 w 30"/>
                  <a:gd name="T55" fmla="*/ 7 h 44"/>
                  <a:gd name="T56" fmla="*/ 11 w 30"/>
                  <a:gd name="T57" fmla="*/ 7 h 44"/>
                  <a:gd name="T58" fmla="*/ 10 w 30"/>
                  <a:gd name="T59" fmla="*/ 17 h 44"/>
                  <a:gd name="T60" fmla="*/ 12 w 30"/>
                  <a:gd name="T61" fmla="*/ 16 h 44"/>
                  <a:gd name="T62" fmla="*/ 15 w 30"/>
                  <a:gd name="T63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44">
                    <a:moveTo>
                      <a:pt x="15" y="15"/>
                    </a:moveTo>
                    <a:cubicBezTo>
                      <a:pt x="17" y="15"/>
                      <a:pt x="19" y="16"/>
                      <a:pt x="21" y="16"/>
                    </a:cubicBezTo>
                    <a:cubicBezTo>
                      <a:pt x="23" y="17"/>
                      <a:pt x="24" y="18"/>
                      <a:pt x="26" y="19"/>
                    </a:cubicBezTo>
                    <a:cubicBezTo>
                      <a:pt x="27" y="20"/>
                      <a:pt x="28" y="22"/>
                      <a:pt x="29" y="23"/>
                    </a:cubicBezTo>
                    <a:cubicBezTo>
                      <a:pt x="29" y="25"/>
                      <a:pt x="30" y="27"/>
                      <a:pt x="30" y="29"/>
                    </a:cubicBezTo>
                    <a:cubicBezTo>
                      <a:pt x="30" y="31"/>
                      <a:pt x="29" y="33"/>
                      <a:pt x="29" y="35"/>
                    </a:cubicBezTo>
                    <a:cubicBezTo>
                      <a:pt x="28" y="37"/>
                      <a:pt x="27" y="38"/>
                      <a:pt x="25" y="40"/>
                    </a:cubicBezTo>
                    <a:cubicBezTo>
                      <a:pt x="24" y="41"/>
                      <a:pt x="22" y="42"/>
                      <a:pt x="20" y="43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1" y="44"/>
                      <a:pt x="8" y="43"/>
                      <a:pt x="5" y="42"/>
                    </a:cubicBezTo>
                    <a:cubicBezTo>
                      <a:pt x="3" y="41"/>
                      <a:pt x="1" y="39"/>
                      <a:pt x="0" y="3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4"/>
                      <a:pt x="9" y="35"/>
                    </a:cubicBezTo>
                    <a:cubicBezTo>
                      <a:pt x="10" y="36"/>
                      <a:pt x="12" y="37"/>
                      <a:pt x="14" y="37"/>
                    </a:cubicBezTo>
                    <a:cubicBezTo>
                      <a:pt x="16" y="37"/>
                      <a:pt x="18" y="36"/>
                      <a:pt x="19" y="35"/>
                    </a:cubicBezTo>
                    <a:cubicBezTo>
                      <a:pt x="21" y="33"/>
                      <a:pt x="21" y="32"/>
                      <a:pt x="21" y="29"/>
                    </a:cubicBezTo>
                    <a:cubicBezTo>
                      <a:pt x="21" y="27"/>
                      <a:pt x="21" y="26"/>
                      <a:pt x="19" y="24"/>
                    </a:cubicBezTo>
                    <a:cubicBezTo>
                      <a:pt x="18" y="23"/>
                      <a:pt x="16" y="22"/>
                      <a:pt x="14" y="22"/>
                    </a:cubicBezTo>
                    <a:cubicBezTo>
                      <a:pt x="13" y="22"/>
                      <a:pt x="12" y="23"/>
                      <a:pt x="11" y="23"/>
                    </a:cubicBezTo>
                    <a:cubicBezTo>
                      <a:pt x="9" y="24"/>
                      <a:pt x="8" y="25"/>
                      <a:pt x="8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5"/>
                      <a:pt x="1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2" y="20"/>
                      <a:pt x="2" y="19"/>
                      <a:pt x="2" y="17"/>
                    </a:cubicBezTo>
                    <a:cubicBezTo>
                      <a:pt x="2" y="16"/>
                      <a:pt x="3" y="14"/>
                      <a:pt x="3" y="13"/>
                    </a:cubicBezTo>
                    <a:cubicBezTo>
                      <a:pt x="4" y="9"/>
                      <a:pt x="4" y="5"/>
                      <a:pt x="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85">
                <a:extLst>
                  <a:ext uri="{FF2B5EF4-FFF2-40B4-BE49-F238E27FC236}">
                    <a16:creationId xmlns:a16="http://schemas.microsoft.com/office/drawing/2014/main" id="{52D37520-8794-4FF2-9AD4-60DC601020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9996" y="2410462"/>
                <a:ext cx="116258" cy="119428"/>
              </a:xfrm>
              <a:custGeom>
                <a:avLst/>
                <a:gdLst>
                  <a:gd name="T0" fmla="*/ 6 w 44"/>
                  <a:gd name="T1" fmla="*/ 18 h 45"/>
                  <a:gd name="T2" fmla="*/ 1 w 44"/>
                  <a:gd name="T3" fmla="*/ 14 h 45"/>
                  <a:gd name="T4" fmla="*/ 1 w 44"/>
                  <a:gd name="T5" fmla="*/ 6 h 45"/>
                  <a:gd name="T6" fmla="*/ 6 w 44"/>
                  <a:gd name="T7" fmla="*/ 1 h 45"/>
                  <a:gd name="T8" fmla="*/ 14 w 44"/>
                  <a:gd name="T9" fmla="*/ 1 h 45"/>
                  <a:gd name="T10" fmla="*/ 19 w 44"/>
                  <a:gd name="T11" fmla="*/ 6 h 45"/>
                  <a:gd name="T12" fmla="*/ 19 w 44"/>
                  <a:gd name="T13" fmla="*/ 13 h 45"/>
                  <a:gd name="T14" fmla="*/ 14 w 44"/>
                  <a:gd name="T15" fmla="*/ 18 h 45"/>
                  <a:gd name="T16" fmla="*/ 4 w 44"/>
                  <a:gd name="T17" fmla="*/ 42 h 45"/>
                  <a:gd name="T18" fmla="*/ 36 w 44"/>
                  <a:gd name="T19" fmla="*/ 0 h 45"/>
                  <a:gd name="T20" fmla="*/ 24 w 44"/>
                  <a:gd name="T21" fmla="*/ 24 h 45"/>
                  <a:gd name="T22" fmla="*/ 4 w 44"/>
                  <a:gd name="T23" fmla="*/ 42 h 45"/>
                  <a:gd name="T24" fmla="*/ 12 w 44"/>
                  <a:gd name="T25" fmla="*/ 15 h 45"/>
                  <a:gd name="T26" fmla="*/ 14 w 44"/>
                  <a:gd name="T27" fmla="*/ 12 h 45"/>
                  <a:gd name="T28" fmla="*/ 13 w 44"/>
                  <a:gd name="T29" fmla="*/ 6 h 45"/>
                  <a:gd name="T30" fmla="*/ 8 w 44"/>
                  <a:gd name="T31" fmla="*/ 5 h 45"/>
                  <a:gd name="T32" fmla="*/ 6 w 44"/>
                  <a:gd name="T33" fmla="*/ 8 h 45"/>
                  <a:gd name="T34" fmla="*/ 7 w 44"/>
                  <a:gd name="T35" fmla="*/ 13 h 45"/>
                  <a:gd name="T36" fmla="*/ 34 w 44"/>
                  <a:gd name="T37" fmla="*/ 45 h 45"/>
                  <a:gd name="T38" fmla="*/ 27 w 44"/>
                  <a:gd name="T39" fmla="*/ 42 h 45"/>
                  <a:gd name="T40" fmla="*/ 24 w 44"/>
                  <a:gd name="T41" fmla="*/ 36 h 45"/>
                  <a:gd name="T42" fmla="*/ 27 w 44"/>
                  <a:gd name="T43" fmla="*/ 29 h 45"/>
                  <a:gd name="T44" fmla="*/ 34 w 44"/>
                  <a:gd name="T45" fmla="*/ 26 h 45"/>
                  <a:gd name="T46" fmla="*/ 41 w 44"/>
                  <a:gd name="T47" fmla="*/ 29 h 45"/>
                  <a:gd name="T48" fmla="*/ 44 w 44"/>
                  <a:gd name="T49" fmla="*/ 35 h 45"/>
                  <a:gd name="T50" fmla="*/ 41 w 44"/>
                  <a:gd name="T51" fmla="*/ 42 h 45"/>
                  <a:gd name="T52" fmla="*/ 34 w 44"/>
                  <a:gd name="T53" fmla="*/ 45 h 45"/>
                  <a:gd name="T54" fmla="*/ 36 w 44"/>
                  <a:gd name="T55" fmla="*/ 40 h 45"/>
                  <a:gd name="T56" fmla="*/ 38 w 44"/>
                  <a:gd name="T57" fmla="*/ 37 h 45"/>
                  <a:gd name="T58" fmla="*/ 38 w 44"/>
                  <a:gd name="T59" fmla="*/ 33 h 45"/>
                  <a:gd name="T60" fmla="*/ 35 w 44"/>
                  <a:gd name="T61" fmla="*/ 31 h 45"/>
                  <a:gd name="T62" fmla="*/ 32 w 44"/>
                  <a:gd name="T63" fmla="*/ 31 h 45"/>
                  <a:gd name="T64" fmla="*/ 30 w 44"/>
                  <a:gd name="T65" fmla="*/ 34 h 45"/>
                  <a:gd name="T66" fmla="*/ 31 w 44"/>
                  <a:gd name="T67" fmla="*/ 3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45">
                    <a:moveTo>
                      <a:pt x="10" y="19"/>
                    </a:moveTo>
                    <a:cubicBezTo>
                      <a:pt x="9" y="19"/>
                      <a:pt x="7" y="19"/>
                      <a:pt x="6" y="18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0" y="9"/>
                      <a:pt x="0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7" y="1"/>
                      <a:pt x="8" y="1"/>
                      <a:pt x="10" y="1"/>
                    </a:cubicBezTo>
                    <a:cubicBezTo>
                      <a:pt x="11" y="1"/>
                      <a:pt x="13" y="1"/>
                      <a:pt x="14" y="1"/>
                    </a:cubicBezTo>
                    <a:cubicBezTo>
                      <a:pt x="15" y="2"/>
                      <a:pt x="16" y="2"/>
                      <a:pt x="17" y="3"/>
                    </a:cubicBezTo>
                    <a:cubicBezTo>
                      <a:pt x="18" y="4"/>
                      <a:pt x="19" y="5"/>
                      <a:pt x="19" y="6"/>
                    </a:cubicBezTo>
                    <a:cubicBezTo>
                      <a:pt x="20" y="7"/>
                      <a:pt x="20" y="8"/>
                      <a:pt x="20" y="10"/>
                    </a:cubicBezTo>
                    <a:cubicBezTo>
                      <a:pt x="20" y="11"/>
                      <a:pt x="20" y="12"/>
                      <a:pt x="19" y="13"/>
                    </a:cubicBezTo>
                    <a:cubicBezTo>
                      <a:pt x="19" y="14"/>
                      <a:pt x="18" y="15"/>
                      <a:pt x="17" y="16"/>
                    </a:cubicBezTo>
                    <a:cubicBezTo>
                      <a:pt x="16" y="17"/>
                      <a:pt x="15" y="18"/>
                      <a:pt x="14" y="18"/>
                    </a:cubicBezTo>
                    <a:cubicBezTo>
                      <a:pt x="13" y="19"/>
                      <a:pt x="11" y="19"/>
                      <a:pt x="10" y="19"/>
                    </a:cubicBezTo>
                    <a:close/>
                    <a:moveTo>
                      <a:pt x="4" y="42"/>
                    </a:moveTo>
                    <a:cubicBezTo>
                      <a:pt x="21" y="21"/>
                      <a:pt x="21" y="21"/>
                      <a:pt x="21" y="2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7" y="45"/>
                      <a:pt x="7" y="45"/>
                      <a:pt x="7" y="45"/>
                    </a:cubicBezTo>
                    <a:lnTo>
                      <a:pt x="4" y="42"/>
                    </a:lnTo>
                    <a:close/>
                    <a:moveTo>
                      <a:pt x="10" y="15"/>
                    </a:moveTo>
                    <a:cubicBezTo>
                      <a:pt x="11" y="15"/>
                      <a:pt x="11" y="15"/>
                      <a:pt x="12" y="15"/>
                    </a:cubicBezTo>
                    <a:cubicBezTo>
                      <a:pt x="12" y="14"/>
                      <a:pt x="13" y="14"/>
                      <a:pt x="13" y="13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1"/>
                      <a:pt x="14" y="10"/>
                      <a:pt x="14" y="10"/>
                    </a:cubicBezTo>
                    <a:cubicBezTo>
                      <a:pt x="14" y="8"/>
                      <a:pt x="14" y="7"/>
                      <a:pt x="13" y="6"/>
                    </a:cubicBezTo>
                    <a:cubicBezTo>
                      <a:pt x="12" y="5"/>
                      <a:pt x="11" y="5"/>
                      <a:pt x="10" y="5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6" y="7"/>
                      <a:pt x="6" y="8"/>
                    </a:cubicBezTo>
                    <a:cubicBezTo>
                      <a:pt x="6" y="8"/>
                      <a:pt x="6" y="9"/>
                      <a:pt x="6" y="10"/>
                    </a:cubicBezTo>
                    <a:cubicBezTo>
                      <a:pt x="6" y="11"/>
                      <a:pt x="6" y="12"/>
                      <a:pt x="7" y="13"/>
                    </a:cubicBezTo>
                    <a:cubicBezTo>
                      <a:pt x="8" y="14"/>
                      <a:pt x="9" y="15"/>
                      <a:pt x="10" y="15"/>
                    </a:cubicBezTo>
                    <a:close/>
                    <a:moveTo>
                      <a:pt x="34" y="45"/>
                    </a:moveTo>
                    <a:cubicBezTo>
                      <a:pt x="33" y="45"/>
                      <a:pt x="31" y="45"/>
                      <a:pt x="30" y="44"/>
                    </a:cubicBezTo>
                    <a:cubicBezTo>
                      <a:pt x="29" y="44"/>
                      <a:pt x="28" y="43"/>
                      <a:pt x="27" y="42"/>
                    </a:cubicBezTo>
                    <a:cubicBezTo>
                      <a:pt x="26" y="41"/>
                      <a:pt x="25" y="40"/>
                      <a:pt x="25" y="39"/>
                    </a:cubicBezTo>
                    <a:cubicBezTo>
                      <a:pt x="24" y="38"/>
                      <a:pt x="24" y="37"/>
                      <a:pt x="24" y="36"/>
                    </a:cubicBezTo>
                    <a:cubicBezTo>
                      <a:pt x="24" y="34"/>
                      <a:pt x="24" y="33"/>
                      <a:pt x="25" y="32"/>
                    </a:cubicBezTo>
                    <a:cubicBezTo>
                      <a:pt x="25" y="31"/>
                      <a:pt x="26" y="30"/>
                      <a:pt x="27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4" y="26"/>
                    </a:cubicBezTo>
                    <a:cubicBezTo>
                      <a:pt x="35" y="26"/>
                      <a:pt x="36" y="27"/>
                      <a:pt x="38" y="27"/>
                    </a:cubicBezTo>
                    <a:cubicBezTo>
                      <a:pt x="39" y="27"/>
                      <a:pt x="40" y="28"/>
                      <a:pt x="41" y="29"/>
                    </a:cubicBezTo>
                    <a:cubicBezTo>
                      <a:pt x="42" y="30"/>
                      <a:pt x="43" y="31"/>
                      <a:pt x="43" y="32"/>
                    </a:cubicBezTo>
                    <a:cubicBezTo>
                      <a:pt x="44" y="33"/>
                      <a:pt x="44" y="34"/>
                      <a:pt x="44" y="35"/>
                    </a:cubicBezTo>
                    <a:cubicBezTo>
                      <a:pt x="44" y="37"/>
                      <a:pt x="44" y="38"/>
                      <a:pt x="43" y="39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40" y="43"/>
                      <a:pt x="39" y="44"/>
                      <a:pt x="38" y="44"/>
                    </a:cubicBezTo>
                    <a:cubicBezTo>
                      <a:pt x="37" y="45"/>
                      <a:pt x="35" y="45"/>
                      <a:pt x="34" y="45"/>
                    </a:cubicBezTo>
                    <a:close/>
                    <a:moveTo>
                      <a:pt x="34" y="41"/>
                    </a:moveTo>
                    <a:cubicBezTo>
                      <a:pt x="35" y="41"/>
                      <a:pt x="35" y="41"/>
                      <a:pt x="36" y="40"/>
                    </a:cubicBezTo>
                    <a:cubicBezTo>
                      <a:pt x="36" y="40"/>
                      <a:pt x="37" y="40"/>
                      <a:pt x="37" y="39"/>
                    </a:cubicBezTo>
                    <a:cubicBezTo>
                      <a:pt x="37" y="39"/>
                      <a:pt x="38" y="38"/>
                      <a:pt x="38" y="37"/>
                    </a:cubicBezTo>
                    <a:cubicBezTo>
                      <a:pt x="38" y="37"/>
                      <a:pt x="38" y="36"/>
                      <a:pt x="38" y="36"/>
                    </a:cubicBezTo>
                    <a:cubicBezTo>
                      <a:pt x="38" y="35"/>
                      <a:pt x="38" y="34"/>
                      <a:pt x="38" y="33"/>
                    </a:cubicBezTo>
                    <a:cubicBezTo>
                      <a:pt x="38" y="33"/>
                      <a:pt x="37" y="32"/>
                      <a:pt x="37" y="32"/>
                    </a:cubicBezTo>
                    <a:cubicBezTo>
                      <a:pt x="36" y="31"/>
                      <a:pt x="36" y="31"/>
                      <a:pt x="35" y="31"/>
                    </a:cubicBezTo>
                    <a:cubicBezTo>
                      <a:pt x="35" y="31"/>
                      <a:pt x="34" y="30"/>
                      <a:pt x="34" y="30"/>
                    </a:cubicBezTo>
                    <a:cubicBezTo>
                      <a:pt x="33" y="30"/>
                      <a:pt x="33" y="31"/>
                      <a:pt x="32" y="31"/>
                    </a:cubicBezTo>
                    <a:cubicBezTo>
                      <a:pt x="32" y="31"/>
                      <a:pt x="31" y="32"/>
                      <a:pt x="31" y="32"/>
                    </a:cubicBezTo>
                    <a:cubicBezTo>
                      <a:pt x="30" y="32"/>
                      <a:pt x="30" y="33"/>
                      <a:pt x="30" y="34"/>
                    </a:cubicBezTo>
                    <a:cubicBezTo>
                      <a:pt x="30" y="34"/>
                      <a:pt x="30" y="35"/>
                      <a:pt x="30" y="36"/>
                    </a:cubicBezTo>
                    <a:cubicBezTo>
                      <a:pt x="30" y="37"/>
                      <a:pt x="30" y="38"/>
                      <a:pt x="31" y="39"/>
                    </a:cubicBezTo>
                    <a:cubicBezTo>
                      <a:pt x="32" y="40"/>
                      <a:pt x="33" y="41"/>
                      <a:pt x="3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86">
                <a:extLst>
                  <a:ext uri="{FF2B5EF4-FFF2-40B4-BE49-F238E27FC236}">
                    <a16:creationId xmlns:a16="http://schemas.microsoft.com/office/drawing/2014/main" id="{97F96BB5-E57F-4F72-978B-F33641D2E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005" y="1699177"/>
                <a:ext cx="887785" cy="2807092"/>
              </a:xfrm>
              <a:custGeom>
                <a:avLst/>
                <a:gdLst>
                  <a:gd name="T0" fmla="*/ 7 w 840"/>
                  <a:gd name="T1" fmla="*/ 2656 h 2656"/>
                  <a:gd name="T2" fmla="*/ 0 w 840"/>
                  <a:gd name="T3" fmla="*/ 2651 h 2656"/>
                  <a:gd name="T4" fmla="*/ 830 w 840"/>
                  <a:gd name="T5" fmla="*/ 1503 h 2656"/>
                  <a:gd name="T6" fmla="*/ 830 w 840"/>
                  <a:gd name="T7" fmla="*/ 0 h 2656"/>
                  <a:gd name="T8" fmla="*/ 840 w 840"/>
                  <a:gd name="T9" fmla="*/ 0 h 2656"/>
                  <a:gd name="T10" fmla="*/ 840 w 840"/>
                  <a:gd name="T11" fmla="*/ 1508 h 2656"/>
                  <a:gd name="T12" fmla="*/ 838 w 840"/>
                  <a:gd name="T13" fmla="*/ 1508 h 2656"/>
                  <a:gd name="T14" fmla="*/ 7 w 840"/>
                  <a:gd name="T15" fmla="*/ 2656 h 2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0" h="2656">
                    <a:moveTo>
                      <a:pt x="7" y="2656"/>
                    </a:moveTo>
                    <a:lnTo>
                      <a:pt x="0" y="2651"/>
                    </a:lnTo>
                    <a:lnTo>
                      <a:pt x="830" y="1503"/>
                    </a:lnTo>
                    <a:lnTo>
                      <a:pt x="830" y="0"/>
                    </a:lnTo>
                    <a:lnTo>
                      <a:pt x="840" y="0"/>
                    </a:lnTo>
                    <a:lnTo>
                      <a:pt x="840" y="1508"/>
                    </a:lnTo>
                    <a:lnTo>
                      <a:pt x="838" y="1508"/>
                    </a:lnTo>
                    <a:lnTo>
                      <a:pt x="7" y="265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87">
                <a:extLst>
                  <a:ext uri="{FF2B5EF4-FFF2-40B4-BE49-F238E27FC236}">
                    <a16:creationId xmlns:a16="http://schemas.microsoft.com/office/drawing/2014/main" id="{353D791C-712E-4F7E-BCAE-5D1E2BADA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4816" y="2915654"/>
                <a:ext cx="70811" cy="736650"/>
              </a:xfrm>
              <a:custGeom>
                <a:avLst/>
                <a:gdLst>
                  <a:gd name="T0" fmla="*/ 22 w 27"/>
                  <a:gd name="T1" fmla="*/ 279 h 279"/>
                  <a:gd name="T2" fmla="*/ 0 w 27"/>
                  <a:gd name="T3" fmla="*/ 142 h 279"/>
                  <a:gd name="T4" fmla="*/ 23 w 27"/>
                  <a:gd name="T5" fmla="*/ 0 h 279"/>
                  <a:gd name="T6" fmla="*/ 27 w 27"/>
                  <a:gd name="T7" fmla="*/ 1 h 279"/>
                  <a:gd name="T8" fmla="*/ 4 w 27"/>
                  <a:gd name="T9" fmla="*/ 142 h 279"/>
                  <a:gd name="T10" fmla="*/ 26 w 27"/>
                  <a:gd name="T11" fmla="*/ 278 h 279"/>
                  <a:gd name="T12" fmla="*/ 22 w 27"/>
                  <a:gd name="T1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79">
                    <a:moveTo>
                      <a:pt x="22" y="279"/>
                    </a:moveTo>
                    <a:cubicBezTo>
                      <a:pt x="8" y="235"/>
                      <a:pt x="0" y="189"/>
                      <a:pt x="0" y="142"/>
                    </a:cubicBezTo>
                    <a:cubicBezTo>
                      <a:pt x="0" y="93"/>
                      <a:pt x="8" y="46"/>
                      <a:pt x="23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12" y="47"/>
                      <a:pt x="4" y="94"/>
                      <a:pt x="4" y="142"/>
                    </a:cubicBezTo>
                    <a:cubicBezTo>
                      <a:pt x="4" y="188"/>
                      <a:pt x="11" y="234"/>
                      <a:pt x="26" y="278"/>
                    </a:cubicBezTo>
                    <a:lnTo>
                      <a:pt x="22" y="279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CFA86D33-2F74-47A7-8C7F-9827EC87A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112" y="2854355"/>
                <a:ext cx="1342247" cy="871932"/>
              </a:xfrm>
              <a:custGeom>
                <a:avLst/>
                <a:gdLst>
                  <a:gd name="T0" fmla="*/ 3 w 1270"/>
                  <a:gd name="T1" fmla="*/ 825 h 825"/>
                  <a:gd name="T2" fmla="*/ 0 w 1270"/>
                  <a:gd name="T3" fmla="*/ 815 h 825"/>
                  <a:gd name="T4" fmla="*/ 1238 w 1270"/>
                  <a:gd name="T5" fmla="*/ 413 h 825"/>
                  <a:gd name="T6" fmla="*/ 0 w 1270"/>
                  <a:gd name="T7" fmla="*/ 10 h 825"/>
                  <a:gd name="T8" fmla="*/ 3 w 1270"/>
                  <a:gd name="T9" fmla="*/ 0 h 825"/>
                  <a:gd name="T10" fmla="*/ 1270 w 1270"/>
                  <a:gd name="T11" fmla="*/ 413 h 825"/>
                  <a:gd name="T12" fmla="*/ 3 w 1270"/>
                  <a:gd name="T13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0" h="825">
                    <a:moveTo>
                      <a:pt x="3" y="825"/>
                    </a:moveTo>
                    <a:lnTo>
                      <a:pt x="0" y="815"/>
                    </a:lnTo>
                    <a:lnTo>
                      <a:pt x="1238" y="413"/>
                    </a:lnTo>
                    <a:lnTo>
                      <a:pt x="0" y="10"/>
                    </a:lnTo>
                    <a:lnTo>
                      <a:pt x="3" y="0"/>
                    </a:lnTo>
                    <a:lnTo>
                      <a:pt x="1270" y="413"/>
                    </a:lnTo>
                    <a:lnTo>
                      <a:pt x="3" y="82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89">
                <a:extLst>
                  <a:ext uri="{FF2B5EF4-FFF2-40B4-BE49-F238E27FC236}">
                    <a16:creationId xmlns:a16="http://schemas.microsoft.com/office/drawing/2014/main" id="{7AE470BB-D911-4DC7-A507-A4CC808C7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996" y="1783728"/>
                <a:ext cx="497794" cy="1509235"/>
              </a:xfrm>
              <a:custGeom>
                <a:avLst/>
                <a:gdLst>
                  <a:gd name="T0" fmla="*/ 461 w 471"/>
                  <a:gd name="T1" fmla="*/ 1428 h 1428"/>
                  <a:gd name="T2" fmla="*/ 0 w 471"/>
                  <a:gd name="T3" fmla="*/ 3 h 1428"/>
                  <a:gd name="T4" fmla="*/ 10 w 471"/>
                  <a:gd name="T5" fmla="*/ 0 h 1428"/>
                  <a:gd name="T6" fmla="*/ 471 w 471"/>
                  <a:gd name="T7" fmla="*/ 1423 h 1428"/>
                  <a:gd name="T8" fmla="*/ 461 w 471"/>
                  <a:gd name="T9" fmla="*/ 1428 h 1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1" h="1428">
                    <a:moveTo>
                      <a:pt x="461" y="1428"/>
                    </a:moveTo>
                    <a:lnTo>
                      <a:pt x="0" y="3"/>
                    </a:lnTo>
                    <a:lnTo>
                      <a:pt x="10" y="0"/>
                    </a:lnTo>
                    <a:lnTo>
                      <a:pt x="471" y="1423"/>
                    </a:lnTo>
                    <a:lnTo>
                      <a:pt x="461" y="142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7D006068-C5B2-4359-AB78-8649A5743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9271" y="1826004"/>
                <a:ext cx="450234" cy="84551"/>
              </a:xfrm>
              <a:custGeom>
                <a:avLst/>
                <a:gdLst>
                  <a:gd name="T0" fmla="*/ 1 w 171"/>
                  <a:gd name="T1" fmla="*/ 32 h 32"/>
                  <a:gd name="T2" fmla="*/ 0 w 171"/>
                  <a:gd name="T3" fmla="*/ 29 h 32"/>
                  <a:gd name="T4" fmla="*/ 171 w 171"/>
                  <a:gd name="T5" fmla="*/ 0 h 32"/>
                  <a:gd name="T6" fmla="*/ 171 w 171"/>
                  <a:gd name="T7" fmla="*/ 4 h 32"/>
                  <a:gd name="T8" fmla="*/ 1 w 171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2">
                    <a:moveTo>
                      <a:pt x="1" y="32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57" y="10"/>
                      <a:pt x="108" y="2"/>
                      <a:pt x="171" y="0"/>
                    </a:cubicBezTo>
                    <a:cubicBezTo>
                      <a:pt x="171" y="4"/>
                      <a:pt x="171" y="4"/>
                      <a:pt x="171" y="4"/>
                    </a:cubicBezTo>
                    <a:cubicBezTo>
                      <a:pt x="108" y="6"/>
                      <a:pt x="57" y="14"/>
                      <a:pt x="1" y="3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91">
                <a:extLst>
                  <a:ext uri="{FF2B5EF4-FFF2-40B4-BE49-F238E27FC236}">
                    <a16:creationId xmlns:a16="http://schemas.microsoft.com/office/drawing/2014/main" id="{2B849439-841B-40F3-AB6E-7C2B475E9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205" y="1977138"/>
                <a:ext cx="2107433" cy="2624250"/>
              </a:xfrm>
              <a:custGeom>
                <a:avLst/>
                <a:gdLst>
                  <a:gd name="T0" fmla="*/ 302 w 799"/>
                  <a:gd name="T1" fmla="*/ 993 h 993"/>
                  <a:gd name="T2" fmla="*/ 0 w 799"/>
                  <a:gd name="T3" fmla="*/ 896 h 993"/>
                  <a:gd name="T4" fmla="*/ 3 w 799"/>
                  <a:gd name="T5" fmla="*/ 893 h 993"/>
                  <a:gd name="T6" fmla="*/ 302 w 799"/>
                  <a:gd name="T7" fmla="*/ 989 h 993"/>
                  <a:gd name="T8" fmla="*/ 795 w 799"/>
                  <a:gd name="T9" fmla="*/ 497 h 993"/>
                  <a:gd name="T10" fmla="*/ 291 w 799"/>
                  <a:gd name="T11" fmla="*/ 4 h 993"/>
                  <a:gd name="T12" fmla="*/ 291 w 799"/>
                  <a:gd name="T13" fmla="*/ 0 h 993"/>
                  <a:gd name="T14" fmla="*/ 648 w 799"/>
                  <a:gd name="T15" fmla="*/ 146 h 993"/>
                  <a:gd name="T16" fmla="*/ 799 w 799"/>
                  <a:gd name="T17" fmla="*/ 497 h 993"/>
                  <a:gd name="T18" fmla="*/ 302 w 799"/>
                  <a:gd name="T19" fmla="*/ 993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9" h="993">
                    <a:moveTo>
                      <a:pt x="302" y="993"/>
                    </a:moveTo>
                    <a:cubicBezTo>
                      <a:pt x="198" y="993"/>
                      <a:pt x="85" y="957"/>
                      <a:pt x="0" y="896"/>
                    </a:cubicBezTo>
                    <a:cubicBezTo>
                      <a:pt x="3" y="893"/>
                      <a:pt x="3" y="893"/>
                      <a:pt x="3" y="893"/>
                    </a:cubicBezTo>
                    <a:cubicBezTo>
                      <a:pt x="87" y="953"/>
                      <a:pt x="199" y="989"/>
                      <a:pt x="302" y="989"/>
                    </a:cubicBezTo>
                    <a:cubicBezTo>
                      <a:pt x="574" y="989"/>
                      <a:pt x="795" y="769"/>
                      <a:pt x="795" y="497"/>
                    </a:cubicBezTo>
                    <a:cubicBezTo>
                      <a:pt x="795" y="230"/>
                      <a:pt x="564" y="4"/>
                      <a:pt x="291" y="4"/>
                    </a:cubicBezTo>
                    <a:cubicBezTo>
                      <a:pt x="291" y="0"/>
                      <a:pt x="291" y="0"/>
                      <a:pt x="291" y="0"/>
                    </a:cubicBezTo>
                    <a:cubicBezTo>
                      <a:pt x="424" y="0"/>
                      <a:pt x="551" y="52"/>
                      <a:pt x="648" y="146"/>
                    </a:cubicBezTo>
                    <a:cubicBezTo>
                      <a:pt x="745" y="240"/>
                      <a:pt x="799" y="365"/>
                      <a:pt x="799" y="497"/>
                    </a:cubicBezTo>
                    <a:cubicBezTo>
                      <a:pt x="799" y="771"/>
                      <a:pt x="576" y="993"/>
                      <a:pt x="302" y="99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92">
                <a:extLst>
                  <a:ext uri="{FF2B5EF4-FFF2-40B4-BE49-F238E27FC236}">
                    <a16:creationId xmlns:a16="http://schemas.microsoft.com/office/drawing/2014/main" id="{311403AB-401E-4149-9A1C-3AE7100B0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9358" y="2600702"/>
                <a:ext cx="1376067" cy="1379237"/>
              </a:xfrm>
              <a:custGeom>
                <a:avLst/>
                <a:gdLst>
                  <a:gd name="T0" fmla="*/ 54 w 522"/>
                  <a:gd name="T1" fmla="*/ 358 h 522"/>
                  <a:gd name="T2" fmla="*/ 164 w 522"/>
                  <a:gd name="T3" fmla="*/ 54 h 522"/>
                  <a:gd name="T4" fmla="*/ 468 w 522"/>
                  <a:gd name="T5" fmla="*/ 164 h 522"/>
                  <a:gd name="T6" fmla="*/ 358 w 522"/>
                  <a:gd name="T7" fmla="*/ 468 h 522"/>
                  <a:gd name="T8" fmla="*/ 54 w 522"/>
                  <a:gd name="T9" fmla="*/ 358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522">
                    <a:moveTo>
                      <a:pt x="54" y="358"/>
                    </a:moveTo>
                    <a:cubicBezTo>
                      <a:pt x="0" y="243"/>
                      <a:pt x="50" y="107"/>
                      <a:pt x="164" y="54"/>
                    </a:cubicBezTo>
                    <a:cubicBezTo>
                      <a:pt x="279" y="0"/>
                      <a:pt x="415" y="50"/>
                      <a:pt x="468" y="164"/>
                    </a:cubicBezTo>
                    <a:cubicBezTo>
                      <a:pt x="522" y="278"/>
                      <a:pt x="473" y="415"/>
                      <a:pt x="358" y="468"/>
                    </a:cubicBezTo>
                    <a:cubicBezTo>
                      <a:pt x="244" y="522"/>
                      <a:pt x="108" y="472"/>
                      <a:pt x="54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93">
                <a:extLst>
                  <a:ext uri="{FF2B5EF4-FFF2-40B4-BE49-F238E27FC236}">
                    <a16:creationId xmlns:a16="http://schemas.microsoft.com/office/drawing/2014/main" id="{B7166E91-50D0-405E-9F2F-F1FB89EC5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3256" y="1850312"/>
                <a:ext cx="108859" cy="105689"/>
              </a:xfrm>
              <a:custGeom>
                <a:avLst/>
                <a:gdLst>
                  <a:gd name="T0" fmla="*/ 22 w 41"/>
                  <a:gd name="T1" fmla="*/ 40 h 40"/>
                  <a:gd name="T2" fmla="*/ 10 w 41"/>
                  <a:gd name="T3" fmla="*/ 36 h 40"/>
                  <a:gd name="T4" fmla="*/ 7 w 41"/>
                  <a:gd name="T5" fmla="*/ 10 h 40"/>
                  <a:gd name="T6" fmla="*/ 7 w 41"/>
                  <a:gd name="T7" fmla="*/ 10 h 40"/>
                  <a:gd name="T8" fmla="*/ 33 w 41"/>
                  <a:gd name="T9" fmla="*/ 7 h 40"/>
                  <a:gd name="T10" fmla="*/ 40 w 41"/>
                  <a:gd name="T11" fmla="*/ 19 h 40"/>
                  <a:gd name="T12" fmla="*/ 36 w 41"/>
                  <a:gd name="T13" fmla="*/ 33 h 40"/>
                  <a:gd name="T14" fmla="*/ 22 w 41"/>
                  <a:gd name="T15" fmla="*/ 40 h 40"/>
                  <a:gd name="T16" fmla="*/ 10 w 41"/>
                  <a:gd name="T17" fmla="*/ 12 h 40"/>
                  <a:gd name="T18" fmla="*/ 12 w 41"/>
                  <a:gd name="T19" fmla="*/ 33 h 40"/>
                  <a:gd name="T20" fmla="*/ 33 w 41"/>
                  <a:gd name="T21" fmla="*/ 31 h 40"/>
                  <a:gd name="T22" fmla="*/ 36 w 41"/>
                  <a:gd name="T23" fmla="*/ 20 h 40"/>
                  <a:gd name="T24" fmla="*/ 31 w 41"/>
                  <a:gd name="T25" fmla="*/ 10 h 40"/>
                  <a:gd name="T26" fmla="*/ 10 w 41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2" y="40"/>
                    </a:moveTo>
                    <a:cubicBezTo>
                      <a:pt x="17" y="40"/>
                      <a:pt x="13" y="39"/>
                      <a:pt x="10" y="36"/>
                    </a:cubicBezTo>
                    <a:cubicBezTo>
                      <a:pt x="2" y="30"/>
                      <a:pt x="0" y="18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3" y="2"/>
                      <a:pt x="25" y="0"/>
                      <a:pt x="33" y="7"/>
                    </a:cubicBezTo>
                    <a:cubicBezTo>
                      <a:pt x="37" y="10"/>
                      <a:pt x="40" y="14"/>
                      <a:pt x="40" y="19"/>
                    </a:cubicBezTo>
                    <a:cubicBezTo>
                      <a:pt x="41" y="24"/>
                      <a:pt x="39" y="29"/>
                      <a:pt x="36" y="33"/>
                    </a:cubicBezTo>
                    <a:cubicBezTo>
                      <a:pt x="33" y="38"/>
                      <a:pt x="27" y="40"/>
                      <a:pt x="22" y="40"/>
                    </a:cubicBezTo>
                    <a:close/>
                    <a:moveTo>
                      <a:pt x="10" y="12"/>
                    </a:moveTo>
                    <a:cubicBezTo>
                      <a:pt x="5" y="19"/>
                      <a:pt x="6" y="28"/>
                      <a:pt x="12" y="33"/>
                    </a:cubicBezTo>
                    <a:cubicBezTo>
                      <a:pt x="19" y="38"/>
                      <a:pt x="28" y="37"/>
                      <a:pt x="33" y="31"/>
                    </a:cubicBezTo>
                    <a:cubicBezTo>
                      <a:pt x="36" y="28"/>
                      <a:pt x="37" y="24"/>
                      <a:pt x="36" y="20"/>
                    </a:cubicBezTo>
                    <a:cubicBezTo>
                      <a:pt x="36" y="16"/>
                      <a:pt x="34" y="12"/>
                      <a:pt x="31" y="10"/>
                    </a:cubicBezTo>
                    <a:cubicBezTo>
                      <a:pt x="25" y="5"/>
                      <a:pt x="15" y="6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Oval 94">
                <a:extLst>
                  <a:ext uri="{FF2B5EF4-FFF2-40B4-BE49-F238E27FC236}">
                    <a16:creationId xmlns:a16="http://schemas.microsoft.com/office/drawing/2014/main" id="{62A522E5-1B78-4065-8452-ED362F9B4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963" y="1882019"/>
                <a:ext cx="50731" cy="4967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5">
                <a:extLst>
                  <a:ext uri="{FF2B5EF4-FFF2-40B4-BE49-F238E27FC236}">
                    <a16:creationId xmlns:a16="http://schemas.microsoft.com/office/drawing/2014/main" id="{6CCB7382-BADF-4AEB-904D-2161E0A233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2433" y="1778444"/>
                <a:ext cx="104632" cy="105689"/>
              </a:xfrm>
              <a:custGeom>
                <a:avLst/>
                <a:gdLst>
                  <a:gd name="T0" fmla="*/ 21 w 40"/>
                  <a:gd name="T1" fmla="*/ 40 h 40"/>
                  <a:gd name="T2" fmla="*/ 9 w 40"/>
                  <a:gd name="T3" fmla="*/ 36 h 40"/>
                  <a:gd name="T4" fmla="*/ 7 w 40"/>
                  <a:gd name="T5" fmla="*/ 10 h 40"/>
                  <a:gd name="T6" fmla="*/ 7 w 40"/>
                  <a:gd name="T7" fmla="*/ 10 h 40"/>
                  <a:gd name="T8" fmla="*/ 33 w 40"/>
                  <a:gd name="T9" fmla="*/ 7 h 40"/>
                  <a:gd name="T10" fmla="*/ 40 w 40"/>
                  <a:gd name="T11" fmla="*/ 20 h 40"/>
                  <a:gd name="T12" fmla="*/ 36 w 40"/>
                  <a:gd name="T13" fmla="*/ 33 h 40"/>
                  <a:gd name="T14" fmla="*/ 21 w 40"/>
                  <a:gd name="T15" fmla="*/ 40 h 40"/>
                  <a:gd name="T16" fmla="*/ 10 w 40"/>
                  <a:gd name="T17" fmla="*/ 12 h 40"/>
                  <a:gd name="T18" fmla="*/ 12 w 40"/>
                  <a:gd name="T19" fmla="*/ 33 h 40"/>
                  <a:gd name="T20" fmla="*/ 33 w 40"/>
                  <a:gd name="T21" fmla="*/ 31 h 40"/>
                  <a:gd name="T22" fmla="*/ 36 w 40"/>
                  <a:gd name="T23" fmla="*/ 20 h 40"/>
                  <a:gd name="T24" fmla="*/ 30 w 40"/>
                  <a:gd name="T25" fmla="*/ 10 h 40"/>
                  <a:gd name="T26" fmla="*/ 10 w 40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0">
                    <a:moveTo>
                      <a:pt x="21" y="40"/>
                    </a:moveTo>
                    <a:cubicBezTo>
                      <a:pt x="17" y="40"/>
                      <a:pt x="13" y="39"/>
                      <a:pt x="9" y="36"/>
                    </a:cubicBezTo>
                    <a:cubicBezTo>
                      <a:pt x="1" y="30"/>
                      <a:pt x="0" y="18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3" y="2"/>
                      <a:pt x="25" y="0"/>
                      <a:pt x="33" y="7"/>
                    </a:cubicBezTo>
                    <a:cubicBezTo>
                      <a:pt x="37" y="10"/>
                      <a:pt x="39" y="15"/>
                      <a:pt x="40" y="20"/>
                    </a:cubicBezTo>
                    <a:cubicBezTo>
                      <a:pt x="40" y="25"/>
                      <a:pt x="39" y="30"/>
                      <a:pt x="36" y="33"/>
                    </a:cubicBezTo>
                    <a:cubicBezTo>
                      <a:pt x="32" y="38"/>
                      <a:pt x="27" y="40"/>
                      <a:pt x="21" y="40"/>
                    </a:cubicBezTo>
                    <a:close/>
                    <a:moveTo>
                      <a:pt x="10" y="12"/>
                    </a:moveTo>
                    <a:cubicBezTo>
                      <a:pt x="5" y="19"/>
                      <a:pt x="6" y="28"/>
                      <a:pt x="12" y="33"/>
                    </a:cubicBezTo>
                    <a:cubicBezTo>
                      <a:pt x="18" y="38"/>
                      <a:pt x="28" y="37"/>
                      <a:pt x="33" y="31"/>
                    </a:cubicBezTo>
                    <a:cubicBezTo>
                      <a:pt x="35" y="28"/>
                      <a:pt x="36" y="24"/>
                      <a:pt x="36" y="20"/>
                    </a:cubicBezTo>
                    <a:cubicBezTo>
                      <a:pt x="36" y="16"/>
                      <a:pt x="34" y="13"/>
                      <a:pt x="30" y="10"/>
                    </a:cubicBezTo>
                    <a:cubicBezTo>
                      <a:pt x="24" y="5"/>
                      <a:pt x="15" y="6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Oval 96">
                <a:extLst>
                  <a:ext uri="{FF2B5EF4-FFF2-40B4-BE49-F238E27FC236}">
                    <a16:creationId xmlns:a16="http://schemas.microsoft.com/office/drawing/2014/main" id="{172CE863-7173-4B7F-893F-BDD5774ED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4140" y="1810150"/>
                <a:ext cx="49674" cy="50731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7">
                <a:extLst>
                  <a:ext uri="{FF2B5EF4-FFF2-40B4-BE49-F238E27FC236}">
                    <a16:creationId xmlns:a16="http://schemas.microsoft.com/office/drawing/2014/main" id="{63BDA685-7408-4599-8A92-3F7C52C8CB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4547" y="1929579"/>
                <a:ext cx="107802" cy="105689"/>
              </a:xfrm>
              <a:custGeom>
                <a:avLst/>
                <a:gdLst>
                  <a:gd name="T0" fmla="*/ 21 w 41"/>
                  <a:gd name="T1" fmla="*/ 40 h 40"/>
                  <a:gd name="T2" fmla="*/ 10 w 41"/>
                  <a:gd name="T3" fmla="*/ 36 h 40"/>
                  <a:gd name="T4" fmla="*/ 7 w 41"/>
                  <a:gd name="T5" fmla="*/ 9 h 40"/>
                  <a:gd name="T6" fmla="*/ 7 w 41"/>
                  <a:gd name="T7" fmla="*/ 9 h 40"/>
                  <a:gd name="T8" fmla="*/ 33 w 41"/>
                  <a:gd name="T9" fmla="*/ 6 h 40"/>
                  <a:gd name="T10" fmla="*/ 40 w 41"/>
                  <a:gd name="T11" fmla="*/ 19 h 40"/>
                  <a:gd name="T12" fmla="*/ 36 w 41"/>
                  <a:gd name="T13" fmla="*/ 33 h 40"/>
                  <a:gd name="T14" fmla="*/ 21 w 41"/>
                  <a:gd name="T15" fmla="*/ 40 h 40"/>
                  <a:gd name="T16" fmla="*/ 10 w 41"/>
                  <a:gd name="T17" fmla="*/ 12 h 40"/>
                  <a:gd name="T18" fmla="*/ 12 w 41"/>
                  <a:gd name="T19" fmla="*/ 33 h 40"/>
                  <a:gd name="T20" fmla="*/ 33 w 41"/>
                  <a:gd name="T21" fmla="*/ 30 h 40"/>
                  <a:gd name="T22" fmla="*/ 36 w 41"/>
                  <a:gd name="T23" fmla="*/ 19 h 40"/>
                  <a:gd name="T24" fmla="*/ 31 w 41"/>
                  <a:gd name="T25" fmla="*/ 9 h 40"/>
                  <a:gd name="T26" fmla="*/ 10 w 41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1" y="40"/>
                    </a:moveTo>
                    <a:cubicBezTo>
                      <a:pt x="17" y="40"/>
                      <a:pt x="13" y="38"/>
                      <a:pt x="10" y="36"/>
                    </a:cubicBezTo>
                    <a:cubicBezTo>
                      <a:pt x="1" y="29"/>
                      <a:pt x="0" y="17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1"/>
                      <a:pt x="25" y="0"/>
                      <a:pt x="33" y="6"/>
                    </a:cubicBezTo>
                    <a:cubicBezTo>
                      <a:pt x="37" y="9"/>
                      <a:pt x="39" y="14"/>
                      <a:pt x="40" y="19"/>
                    </a:cubicBezTo>
                    <a:cubicBezTo>
                      <a:pt x="41" y="24"/>
                      <a:pt x="39" y="29"/>
                      <a:pt x="36" y="33"/>
                    </a:cubicBezTo>
                    <a:cubicBezTo>
                      <a:pt x="32" y="37"/>
                      <a:pt x="27" y="40"/>
                      <a:pt x="21" y="40"/>
                    </a:cubicBezTo>
                    <a:close/>
                    <a:moveTo>
                      <a:pt x="10" y="12"/>
                    </a:moveTo>
                    <a:cubicBezTo>
                      <a:pt x="5" y="18"/>
                      <a:pt x="6" y="27"/>
                      <a:pt x="12" y="33"/>
                    </a:cubicBezTo>
                    <a:cubicBezTo>
                      <a:pt x="18" y="38"/>
                      <a:pt x="28" y="37"/>
                      <a:pt x="33" y="30"/>
                    </a:cubicBezTo>
                    <a:cubicBezTo>
                      <a:pt x="35" y="27"/>
                      <a:pt x="36" y="23"/>
                      <a:pt x="36" y="19"/>
                    </a:cubicBezTo>
                    <a:cubicBezTo>
                      <a:pt x="36" y="15"/>
                      <a:pt x="34" y="12"/>
                      <a:pt x="31" y="9"/>
                    </a:cubicBezTo>
                    <a:cubicBezTo>
                      <a:pt x="24" y="4"/>
                      <a:pt x="15" y="5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Oval 98">
                <a:extLst>
                  <a:ext uri="{FF2B5EF4-FFF2-40B4-BE49-F238E27FC236}">
                    <a16:creationId xmlns:a16="http://schemas.microsoft.com/office/drawing/2014/main" id="{7B9CFD33-4A5F-40E8-B881-35ED1069A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254" y="1961285"/>
                <a:ext cx="49674" cy="47560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99">
                <a:extLst>
                  <a:ext uri="{FF2B5EF4-FFF2-40B4-BE49-F238E27FC236}">
                    <a16:creationId xmlns:a16="http://schemas.microsoft.com/office/drawing/2014/main" id="{833F8457-6F50-43B9-934C-57DF3D41BD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0100" y="2880777"/>
                <a:ext cx="104632" cy="105689"/>
              </a:xfrm>
              <a:custGeom>
                <a:avLst/>
                <a:gdLst>
                  <a:gd name="T0" fmla="*/ 21 w 40"/>
                  <a:gd name="T1" fmla="*/ 40 h 40"/>
                  <a:gd name="T2" fmla="*/ 9 w 40"/>
                  <a:gd name="T3" fmla="*/ 35 h 40"/>
                  <a:gd name="T4" fmla="*/ 6 w 40"/>
                  <a:gd name="T5" fmla="*/ 9 h 40"/>
                  <a:gd name="T6" fmla="*/ 6 w 40"/>
                  <a:gd name="T7" fmla="*/ 9 h 40"/>
                  <a:gd name="T8" fmla="*/ 33 w 40"/>
                  <a:gd name="T9" fmla="*/ 6 h 40"/>
                  <a:gd name="T10" fmla="*/ 40 w 40"/>
                  <a:gd name="T11" fmla="*/ 19 h 40"/>
                  <a:gd name="T12" fmla="*/ 36 w 40"/>
                  <a:gd name="T13" fmla="*/ 33 h 40"/>
                  <a:gd name="T14" fmla="*/ 21 w 40"/>
                  <a:gd name="T15" fmla="*/ 40 h 40"/>
                  <a:gd name="T16" fmla="*/ 9 w 40"/>
                  <a:gd name="T17" fmla="*/ 12 h 40"/>
                  <a:gd name="T18" fmla="*/ 12 w 40"/>
                  <a:gd name="T19" fmla="*/ 32 h 40"/>
                  <a:gd name="T20" fmla="*/ 33 w 40"/>
                  <a:gd name="T21" fmla="*/ 30 h 40"/>
                  <a:gd name="T22" fmla="*/ 36 w 40"/>
                  <a:gd name="T23" fmla="*/ 19 h 40"/>
                  <a:gd name="T24" fmla="*/ 30 w 40"/>
                  <a:gd name="T25" fmla="*/ 9 h 40"/>
                  <a:gd name="T26" fmla="*/ 9 w 40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0">
                    <a:moveTo>
                      <a:pt x="21" y="40"/>
                    </a:moveTo>
                    <a:cubicBezTo>
                      <a:pt x="17" y="40"/>
                      <a:pt x="13" y="38"/>
                      <a:pt x="9" y="35"/>
                    </a:cubicBezTo>
                    <a:cubicBezTo>
                      <a:pt x="1" y="29"/>
                      <a:pt x="0" y="17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3" y="1"/>
                      <a:pt x="25" y="0"/>
                      <a:pt x="33" y="6"/>
                    </a:cubicBezTo>
                    <a:cubicBezTo>
                      <a:pt x="37" y="9"/>
                      <a:pt x="39" y="14"/>
                      <a:pt x="40" y="19"/>
                    </a:cubicBezTo>
                    <a:cubicBezTo>
                      <a:pt x="40" y="24"/>
                      <a:pt x="39" y="29"/>
                      <a:pt x="36" y="33"/>
                    </a:cubicBezTo>
                    <a:cubicBezTo>
                      <a:pt x="32" y="37"/>
                      <a:pt x="27" y="40"/>
                      <a:pt x="21" y="40"/>
                    </a:cubicBezTo>
                    <a:close/>
                    <a:moveTo>
                      <a:pt x="9" y="12"/>
                    </a:moveTo>
                    <a:cubicBezTo>
                      <a:pt x="4" y="18"/>
                      <a:pt x="5" y="27"/>
                      <a:pt x="12" y="32"/>
                    </a:cubicBezTo>
                    <a:cubicBezTo>
                      <a:pt x="18" y="37"/>
                      <a:pt x="27" y="36"/>
                      <a:pt x="33" y="30"/>
                    </a:cubicBezTo>
                    <a:cubicBezTo>
                      <a:pt x="35" y="27"/>
                      <a:pt x="36" y="23"/>
                      <a:pt x="36" y="19"/>
                    </a:cubicBezTo>
                    <a:cubicBezTo>
                      <a:pt x="35" y="15"/>
                      <a:pt x="33" y="12"/>
                      <a:pt x="30" y="9"/>
                    </a:cubicBezTo>
                    <a:cubicBezTo>
                      <a:pt x="24" y="4"/>
                      <a:pt x="15" y="5"/>
                      <a:pt x="9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Oval 100">
                <a:extLst>
                  <a:ext uri="{FF2B5EF4-FFF2-40B4-BE49-F238E27FC236}">
                    <a16:creationId xmlns:a16="http://schemas.microsoft.com/office/drawing/2014/main" id="{6D8A59DC-A2DB-4842-A428-ACC9BFDBE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1807" y="2910370"/>
                <a:ext cx="46503" cy="4967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01">
                <a:extLst>
                  <a:ext uri="{FF2B5EF4-FFF2-40B4-BE49-F238E27FC236}">
                    <a16:creationId xmlns:a16="http://schemas.microsoft.com/office/drawing/2014/main" id="{039AC671-CD6A-4CFB-9BD3-407BDEAF0B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0100" y="3597346"/>
                <a:ext cx="104632" cy="105689"/>
              </a:xfrm>
              <a:custGeom>
                <a:avLst/>
                <a:gdLst>
                  <a:gd name="T0" fmla="*/ 21 w 40"/>
                  <a:gd name="T1" fmla="*/ 40 h 40"/>
                  <a:gd name="T2" fmla="*/ 9 w 40"/>
                  <a:gd name="T3" fmla="*/ 35 h 40"/>
                  <a:gd name="T4" fmla="*/ 6 w 40"/>
                  <a:gd name="T5" fmla="*/ 9 h 40"/>
                  <a:gd name="T6" fmla="*/ 6 w 40"/>
                  <a:gd name="T7" fmla="*/ 9 h 40"/>
                  <a:gd name="T8" fmla="*/ 33 w 40"/>
                  <a:gd name="T9" fmla="*/ 6 h 40"/>
                  <a:gd name="T10" fmla="*/ 40 w 40"/>
                  <a:gd name="T11" fmla="*/ 19 h 40"/>
                  <a:gd name="T12" fmla="*/ 36 w 40"/>
                  <a:gd name="T13" fmla="*/ 33 h 40"/>
                  <a:gd name="T14" fmla="*/ 21 w 40"/>
                  <a:gd name="T15" fmla="*/ 40 h 40"/>
                  <a:gd name="T16" fmla="*/ 9 w 40"/>
                  <a:gd name="T17" fmla="*/ 12 h 40"/>
                  <a:gd name="T18" fmla="*/ 12 w 40"/>
                  <a:gd name="T19" fmla="*/ 32 h 40"/>
                  <a:gd name="T20" fmla="*/ 33 w 40"/>
                  <a:gd name="T21" fmla="*/ 30 h 40"/>
                  <a:gd name="T22" fmla="*/ 36 w 40"/>
                  <a:gd name="T23" fmla="*/ 19 h 40"/>
                  <a:gd name="T24" fmla="*/ 30 w 40"/>
                  <a:gd name="T25" fmla="*/ 9 h 40"/>
                  <a:gd name="T26" fmla="*/ 9 w 40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0">
                    <a:moveTo>
                      <a:pt x="21" y="40"/>
                    </a:moveTo>
                    <a:cubicBezTo>
                      <a:pt x="17" y="40"/>
                      <a:pt x="13" y="38"/>
                      <a:pt x="9" y="35"/>
                    </a:cubicBezTo>
                    <a:cubicBezTo>
                      <a:pt x="1" y="29"/>
                      <a:pt x="0" y="17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3" y="1"/>
                      <a:pt x="25" y="0"/>
                      <a:pt x="33" y="6"/>
                    </a:cubicBezTo>
                    <a:cubicBezTo>
                      <a:pt x="37" y="9"/>
                      <a:pt x="39" y="14"/>
                      <a:pt x="40" y="19"/>
                    </a:cubicBezTo>
                    <a:cubicBezTo>
                      <a:pt x="40" y="24"/>
                      <a:pt x="39" y="29"/>
                      <a:pt x="36" y="33"/>
                    </a:cubicBezTo>
                    <a:cubicBezTo>
                      <a:pt x="32" y="37"/>
                      <a:pt x="27" y="40"/>
                      <a:pt x="21" y="40"/>
                    </a:cubicBezTo>
                    <a:close/>
                    <a:moveTo>
                      <a:pt x="9" y="12"/>
                    </a:moveTo>
                    <a:cubicBezTo>
                      <a:pt x="4" y="18"/>
                      <a:pt x="5" y="27"/>
                      <a:pt x="12" y="32"/>
                    </a:cubicBezTo>
                    <a:cubicBezTo>
                      <a:pt x="18" y="37"/>
                      <a:pt x="27" y="36"/>
                      <a:pt x="33" y="30"/>
                    </a:cubicBezTo>
                    <a:cubicBezTo>
                      <a:pt x="35" y="27"/>
                      <a:pt x="36" y="23"/>
                      <a:pt x="36" y="19"/>
                    </a:cubicBezTo>
                    <a:cubicBezTo>
                      <a:pt x="35" y="15"/>
                      <a:pt x="33" y="12"/>
                      <a:pt x="30" y="9"/>
                    </a:cubicBezTo>
                    <a:cubicBezTo>
                      <a:pt x="24" y="4"/>
                      <a:pt x="15" y="5"/>
                      <a:pt x="9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Oval 102">
                <a:extLst>
                  <a:ext uri="{FF2B5EF4-FFF2-40B4-BE49-F238E27FC236}">
                    <a16:creationId xmlns:a16="http://schemas.microsoft.com/office/drawing/2014/main" id="{88304FB2-4292-4519-9635-DBF6088A2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1807" y="3625882"/>
                <a:ext cx="46503" cy="50731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03">
                <a:extLst>
                  <a:ext uri="{FF2B5EF4-FFF2-40B4-BE49-F238E27FC236}">
                    <a16:creationId xmlns:a16="http://schemas.microsoft.com/office/drawing/2014/main" id="{B3C58FC7-0BAA-4E58-8CAC-2D88BA9B6E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52532" y="4286436"/>
                <a:ext cx="107802" cy="105689"/>
              </a:xfrm>
              <a:custGeom>
                <a:avLst/>
                <a:gdLst>
                  <a:gd name="T0" fmla="*/ 21 w 41"/>
                  <a:gd name="T1" fmla="*/ 40 h 40"/>
                  <a:gd name="T2" fmla="*/ 10 w 41"/>
                  <a:gd name="T3" fmla="*/ 36 h 40"/>
                  <a:gd name="T4" fmla="*/ 7 w 41"/>
                  <a:gd name="T5" fmla="*/ 10 h 40"/>
                  <a:gd name="T6" fmla="*/ 7 w 41"/>
                  <a:gd name="T7" fmla="*/ 10 h 40"/>
                  <a:gd name="T8" fmla="*/ 33 w 41"/>
                  <a:gd name="T9" fmla="*/ 7 h 40"/>
                  <a:gd name="T10" fmla="*/ 40 w 41"/>
                  <a:gd name="T11" fmla="*/ 19 h 40"/>
                  <a:gd name="T12" fmla="*/ 36 w 41"/>
                  <a:gd name="T13" fmla="*/ 33 h 40"/>
                  <a:gd name="T14" fmla="*/ 21 w 41"/>
                  <a:gd name="T15" fmla="*/ 40 h 40"/>
                  <a:gd name="T16" fmla="*/ 10 w 41"/>
                  <a:gd name="T17" fmla="*/ 12 h 40"/>
                  <a:gd name="T18" fmla="*/ 12 w 41"/>
                  <a:gd name="T19" fmla="*/ 33 h 40"/>
                  <a:gd name="T20" fmla="*/ 33 w 41"/>
                  <a:gd name="T21" fmla="*/ 31 h 40"/>
                  <a:gd name="T22" fmla="*/ 36 w 41"/>
                  <a:gd name="T23" fmla="*/ 20 h 40"/>
                  <a:gd name="T24" fmla="*/ 31 w 41"/>
                  <a:gd name="T25" fmla="*/ 10 h 40"/>
                  <a:gd name="T26" fmla="*/ 10 w 41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1" y="40"/>
                    </a:moveTo>
                    <a:cubicBezTo>
                      <a:pt x="17" y="40"/>
                      <a:pt x="13" y="39"/>
                      <a:pt x="10" y="36"/>
                    </a:cubicBezTo>
                    <a:cubicBezTo>
                      <a:pt x="1" y="30"/>
                      <a:pt x="0" y="18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3" y="1"/>
                      <a:pt x="25" y="0"/>
                      <a:pt x="33" y="7"/>
                    </a:cubicBezTo>
                    <a:cubicBezTo>
                      <a:pt x="37" y="10"/>
                      <a:pt x="39" y="14"/>
                      <a:pt x="40" y="19"/>
                    </a:cubicBezTo>
                    <a:cubicBezTo>
                      <a:pt x="41" y="24"/>
                      <a:pt x="39" y="29"/>
                      <a:pt x="36" y="33"/>
                    </a:cubicBezTo>
                    <a:cubicBezTo>
                      <a:pt x="32" y="38"/>
                      <a:pt x="27" y="40"/>
                      <a:pt x="21" y="40"/>
                    </a:cubicBezTo>
                    <a:close/>
                    <a:moveTo>
                      <a:pt x="10" y="12"/>
                    </a:moveTo>
                    <a:cubicBezTo>
                      <a:pt x="5" y="18"/>
                      <a:pt x="6" y="28"/>
                      <a:pt x="12" y="33"/>
                    </a:cubicBezTo>
                    <a:cubicBezTo>
                      <a:pt x="18" y="38"/>
                      <a:pt x="28" y="37"/>
                      <a:pt x="33" y="31"/>
                    </a:cubicBezTo>
                    <a:cubicBezTo>
                      <a:pt x="35" y="28"/>
                      <a:pt x="36" y="24"/>
                      <a:pt x="36" y="20"/>
                    </a:cubicBezTo>
                    <a:cubicBezTo>
                      <a:pt x="36" y="16"/>
                      <a:pt x="34" y="12"/>
                      <a:pt x="31" y="10"/>
                    </a:cubicBezTo>
                    <a:cubicBezTo>
                      <a:pt x="24" y="5"/>
                      <a:pt x="15" y="6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Oval 104">
                <a:extLst>
                  <a:ext uri="{FF2B5EF4-FFF2-40B4-BE49-F238E27FC236}">
                    <a16:creationId xmlns:a16="http://schemas.microsoft.com/office/drawing/2014/main" id="{22BE28CD-4BC0-4AD8-92AA-AF3581D78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238" y="4318143"/>
                <a:ext cx="49674" cy="50731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3" name="椭圆 251">
              <a:extLst>
                <a:ext uri="{FF2B5EF4-FFF2-40B4-BE49-F238E27FC236}">
                  <a16:creationId xmlns:a16="http://schemas.microsoft.com/office/drawing/2014/main" id="{19417881-0E18-4BD3-8FDC-061CB0CD699F}"/>
                </a:ext>
              </a:extLst>
            </p:cNvPr>
            <p:cNvSpPr/>
            <p:nvPr/>
          </p:nvSpPr>
          <p:spPr>
            <a:xfrm>
              <a:off x="2948838" y="3147127"/>
              <a:ext cx="458982" cy="425790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F7F5E4C4-ACEE-4EC6-AAE4-F1BA46154A07}"/>
              </a:ext>
            </a:extLst>
          </p:cNvPr>
          <p:cNvGrpSpPr/>
          <p:nvPr/>
        </p:nvGrpSpPr>
        <p:grpSpPr>
          <a:xfrm>
            <a:off x="4772937" y="1789567"/>
            <a:ext cx="2753191" cy="2983592"/>
            <a:chOff x="4772937" y="1789567"/>
            <a:chExt cx="2753191" cy="2983592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12E8936C-D568-400D-A1FA-38DD7E803730}"/>
                </a:ext>
              </a:extLst>
            </p:cNvPr>
            <p:cNvGrpSpPr/>
            <p:nvPr/>
          </p:nvGrpSpPr>
          <p:grpSpPr>
            <a:xfrm>
              <a:off x="4772937" y="1789567"/>
              <a:ext cx="2753191" cy="2983592"/>
              <a:chOff x="4915731" y="1672755"/>
              <a:chExt cx="2753191" cy="2983592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C127F9B2-7F22-4FFF-95BE-8F1C4B5F7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0112" y="2119818"/>
                <a:ext cx="936402" cy="1160462"/>
              </a:xfrm>
              <a:custGeom>
                <a:avLst/>
                <a:gdLst>
                  <a:gd name="T0" fmla="*/ 355 w 355"/>
                  <a:gd name="T1" fmla="*/ 439 h 439"/>
                  <a:gd name="T2" fmla="*/ 0 w 355"/>
                  <a:gd name="T3" fmla="*/ 181 h 439"/>
                  <a:gd name="T4" fmla="*/ 355 w 355"/>
                  <a:gd name="T5" fmla="*/ 0 h 439"/>
                  <a:gd name="T6" fmla="*/ 355 w 355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5" h="439">
                    <a:moveTo>
                      <a:pt x="355" y="439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86" y="63"/>
                      <a:pt x="210" y="0"/>
                      <a:pt x="355" y="0"/>
                    </a:cubicBezTo>
                    <a:lnTo>
                      <a:pt x="355" y="439"/>
                    </a:ln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AD7C7936-31CF-4E0B-81A6-CDD4A7428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7256" y="2466477"/>
                <a:ext cx="68698" cy="91949"/>
              </a:xfrm>
              <a:custGeom>
                <a:avLst/>
                <a:gdLst>
                  <a:gd name="T0" fmla="*/ 26 w 26"/>
                  <a:gd name="T1" fmla="*/ 27 h 35"/>
                  <a:gd name="T2" fmla="*/ 26 w 26"/>
                  <a:gd name="T3" fmla="*/ 35 h 35"/>
                  <a:gd name="T4" fmla="*/ 1 w 26"/>
                  <a:gd name="T5" fmla="*/ 34 h 35"/>
                  <a:gd name="T6" fmla="*/ 1 w 26"/>
                  <a:gd name="T7" fmla="*/ 27 h 35"/>
                  <a:gd name="T8" fmla="*/ 10 w 26"/>
                  <a:gd name="T9" fmla="*/ 27 h 35"/>
                  <a:gd name="T10" fmla="*/ 10 w 26"/>
                  <a:gd name="T11" fmla="*/ 9 h 35"/>
                  <a:gd name="T12" fmla="*/ 8 w 26"/>
                  <a:gd name="T13" fmla="*/ 10 h 35"/>
                  <a:gd name="T14" fmla="*/ 6 w 26"/>
                  <a:gd name="T15" fmla="*/ 11 h 35"/>
                  <a:gd name="T16" fmla="*/ 3 w 26"/>
                  <a:gd name="T17" fmla="*/ 12 h 35"/>
                  <a:gd name="T18" fmla="*/ 0 w 26"/>
                  <a:gd name="T19" fmla="*/ 13 h 35"/>
                  <a:gd name="T20" fmla="*/ 0 w 26"/>
                  <a:gd name="T21" fmla="*/ 5 h 35"/>
                  <a:gd name="T22" fmla="*/ 3 w 26"/>
                  <a:gd name="T23" fmla="*/ 5 h 35"/>
                  <a:gd name="T24" fmla="*/ 6 w 26"/>
                  <a:gd name="T25" fmla="*/ 3 h 35"/>
                  <a:gd name="T26" fmla="*/ 9 w 26"/>
                  <a:gd name="T27" fmla="*/ 1 h 35"/>
                  <a:gd name="T28" fmla="*/ 10 w 26"/>
                  <a:gd name="T29" fmla="*/ 0 h 35"/>
                  <a:gd name="T30" fmla="*/ 19 w 26"/>
                  <a:gd name="T31" fmla="*/ 0 h 35"/>
                  <a:gd name="T32" fmla="*/ 18 w 26"/>
                  <a:gd name="T33" fmla="*/ 27 h 35"/>
                  <a:gd name="T34" fmla="*/ 26 w 26"/>
                  <a:gd name="T3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35">
                    <a:moveTo>
                      <a:pt x="26" y="27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9" y="10"/>
                      <a:pt x="8" y="10"/>
                    </a:cubicBezTo>
                    <a:cubicBezTo>
                      <a:pt x="8" y="10"/>
                      <a:pt x="7" y="11"/>
                      <a:pt x="6" y="11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2" y="13"/>
                      <a:pt x="1" y="13"/>
                      <a:pt x="0" y="1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4" y="4"/>
                      <a:pt x="5" y="4"/>
                      <a:pt x="6" y="3"/>
                    </a:cubicBezTo>
                    <a:cubicBezTo>
                      <a:pt x="7" y="2"/>
                      <a:pt x="8" y="2"/>
                      <a:pt x="9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27"/>
                      <a:pt x="18" y="27"/>
                      <a:pt x="18" y="27"/>
                    </a:cubicBezTo>
                    <a:lnTo>
                      <a:pt x="26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BBBCC99B-85F2-46E6-9A6C-3163A4753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3352" y="2466477"/>
                <a:ext cx="79267" cy="116258"/>
              </a:xfrm>
              <a:custGeom>
                <a:avLst/>
                <a:gdLst>
                  <a:gd name="T0" fmla="*/ 16 w 30"/>
                  <a:gd name="T1" fmla="*/ 16 h 44"/>
                  <a:gd name="T2" fmla="*/ 21 w 30"/>
                  <a:gd name="T3" fmla="*/ 17 h 44"/>
                  <a:gd name="T4" fmla="*/ 26 w 30"/>
                  <a:gd name="T5" fmla="*/ 20 h 44"/>
                  <a:gd name="T6" fmla="*/ 29 w 30"/>
                  <a:gd name="T7" fmla="*/ 24 h 44"/>
                  <a:gd name="T8" fmla="*/ 30 w 30"/>
                  <a:gd name="T9" fmla="*/ 30 h 44"/>
                  <a:gd name="T10" fmla="*/ 28 w 30"/>
                  <a:gd name="T11" fmla="*/ 36 h 44"/>
                  <a:gd name="T12" fmla="*/ 25 w 30"/>
                  <a:gd name="T13" fmla="*/ 40 h 44"/>
                  <a:gd name="T14" fmla="*/ 20 w 30"/>
                  <a:gd name="T15" fmla="*/ 43 h 44"/>
                  <a:gd name="T16" fmla="*/ 14 w 30"/>
                  <a:gd name="T17" fmla="*/ 44 h 44"/>
                  <a:gd name="T18" fmla="*/ 5 w 30"/>
                  <a:gd name="T19" fmla="*/ 42 h 44"/>
                  <a:gd name="T20" fmla="*/ 0 w 30"/>
                  <a:gd name="T21" fmla="*/ 36 h 44"/>
                  <a:gd name="T22" fmla="*/ 4 w 30"/>
                  <a:gd name="T23" fmla="*/ 32 h 44"/>
                  <a:gd name="T24" fmla="*/ 8 w 30"/>
                  <a:gd name="T25" fmla="*/ 35 h 44"/>
                  <a:gd name="T26" fmla="*/ 14 w 30"/>
                  <a:gd name="T27" fmla="*/ 37 h 44"/>
                  <a:gd name="T28" fmla="*/ 19 w 30"/>
                  <a:gd name="T29" fmla="*/ 35 h 44"/>
                  <a:gd name="T30" fmla="*/ 21 w 30"/>
                  <a:gd name="T31" fmla="*/ 30 h 44"/>
                  <a:gd name="T32" fmla="*/ 20 w 30"/>
                  <a:gd name="T33" fmla="*/ 25 h 44"/>
                  <a:gd name="T34" fmla="*/ 15 w 30"/>
                  <a:gd name="T35" fmla="*/ 23 h 44"/>
                  <a:gd name="T36" fmla="*/ 11 w 30"/>
                  <a:gd name="T37" fmla="*/ 23 h 44"/>
                  <a:gd name="T38" fmla="*/ 8 w 30"/>
                  <a:gd name="T39" fmla="*/ 26 h 44"/>
                  <a:gd name="T40" fmla="*/ 1 w 30"/>
                  <a:gd name="T41" fmla="*/ 26 h 44"/>
                  <a:gd name="T42" fmla="*/ 1 w 30"/>
                  <a:gd name="T43" fmla="*/ 24 h 44"/>
                  <a:gd name="T44" fmla="*/ 2 w 30"/>
                  <a:gd name="T45" fmla="*/ 21 h 44"/>
                  <a:gd name="T46" fmla="*/ 3 w 30"/>
                  <a:gd name="T47" fmla="*/ 17 h 44"/>
                  <a:gd name="T48" fmla="*/ 4 w 30"/>
                  <a:gd name="T49" fmla="*/ 13 h 44"/>
                  <a:gd name="T50" fmla="*/ 6 w 30"/>
                  <a:gd name="T51" fmla="*/ 0 h 44"/>
                  <a:gd name="T52" fmla="*/ 28 w 30"/>
                  <a:gd name="T53" fmla="*/ 0 h 44"/>
                  <a:gd name="T54" fmla="*/ 28 w 30"/>
                  <a:gd name="T55" fmla="*/ 8 h 44"/>
                  <a:gd name="T56" fmla="*/ 12 w 30"/>
                  <a:gd name="T57" fmla="*/ 8 h 44"/>
                  <a:gd name="T58" fmla="*/ 10 w 30"/>
                  <a:gd name="T59" fmla="*/ 17 h 44"/>
                  <a:gd name="T60" fmla="*/ 12 w 30"/>
                  <a:gd name="T61" fmla="*/ 16 h 44"/>
                  <a:gd name="T62" fmla="*/ 16 w 30"/>
                  <a:gd name="T63" fmla="*/ 1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44">
                    <a:moveTo>
                      <a:pt x="16" y="16"/>
                    </a:moveTo>
                    <a:cubicBezTo>
                      <a:pt x="18" y="16"/>
                      <a:pt x="20" y="16"/>
                      <a:pt x="21" y="17"/>
                    </a:cubicBezTo>
                    <a:cubicBezTo>
                      <a:pt x="23" y="17"/>
                      <a:pt x="25" y="18"/>
                      <a:pt x="26" y="20"/>
                    </a:cubicBezTo>
                    <a:cubicBezTo>
                      <a:pt x="27" y="21"/>
                      <a:pt x="28" y="22"/>
                      <a:pt x="29" y="24"/>
                    </a:cubicBezTo>
                    <a:cubicBezTo>
                      <a:pt x="29" y="26"/>
                      <a:pt x="30" y="28"/>
                      <a:pt x="30" y="30"/>
                    </a:cubicBezTo>
                    <a:cubicBezTo>
                      <a:pt x="30" y="32"/>
                      <a:pt x="29" y="34"/>
                      <a:pt x="28" y="36"/>
                    </a:cubicBezTo>
                    <a:cubicBezTo>
                      <a:pt x="28" y="38"/>
                      <a:pt x="27" y="39"/>
                      <a:pt x="25" y="40"/>
                    </a:cubicBezTo>
                    <a:cubicBezTo>
                      <a:pt x="24" y="42"/>
                      <a:pt x="22" y="42"/>
                      <a:pt x="20" y="43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0" y="44"/>
                      <a:pt x="8" y="43"/>
                      <a:pt x="5" y="42"/>
                    </a:cubicBezTo>
                    <a:cubicBezTo>
                      <a:pt x="3" y="41"/>
                      <a:pt x="1" y="39"/>
                      <a:pt x="0" y="36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4"/>
                      <a:pt x="8" y="35"/>
                    </a:cubicBezTo>
                    <a:cubicBezTo>
                      <a:pt x="10" y="36"/>
                      <a:pt x="12" y="37"/>
                      <a:pt x="14" y="37"/>
                    </a:cubicBezTo>
                    <a:cubicBezTo>
                      <a:pt x="16" y="37"/>
                      <a:pt x="18" y="36"/>
                      <a:pt x="19" y="35"/>
                    </a:cubicBezTo>
                    <a:cubicBezTo>
                      <a:pt x="21" y="34"/>
                      <a:pt x="21" y="32"/>
                      <a:pt x="21" y="30"/>
                    </a:cubicBezTo>
                    <a:cubicBezTo>
                      <a:pt x="21" y="28"/>
                      <a:pt x="21" y="26"/>
                      <a:pt x="20" y="25"/>
                    </a:cubicBezTo>
                    <a:cubicBezTo>
                      <a:pt x="18" y="23"/>
                      <a:pt x="17" y="23"/>
                      <a:pt x="15" y="23"/>
                    </a:cubicBezTo>
                    <a:cubicBezTo>
                      <a:pt x="13" y="23"/>
                      <a:pt x="12" y="23"/>
                      <a:pt x="11" y="23"/>
                    </a:cubicBezTo>
                    <a:cubicBezTo>
                      <a:pt x="10" y="24"/>
                      <a:pt x="9" y="25"/>
                      <a:pt x="8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5"/>
                      <a:pt x="1" y="24"/>
                    </a:cubicBezTo>
                    <a:cubicBezTo>
                      <a:pt x="1" y="24"/>
                      <a:pt x="1" y="23"/>
                      <a:pt x="2" y="21"/>
                    </a:cubicBezTo>
                    <a:cubicBezTo>
                      <a:pt x="2" y="20"/>
                      <a:pt x="2" y="19"/>
                      <a:pt x="3" y="17"/>
                    </a:cubicBezTo>
                    <a:cubicBezTo>
                      <a:pt x="3" y="16"/>
                      <a:pt x="3" y="14"/>
                      <a:pt x="4" y="13"/>
                    </a:cubicBezTo>
                    <a:cubicBezTo>
                      <a:pt x="4" y="9"/>
                      <a:pt x="5" y="5"/>
                      <a:pt x="6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6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8839E553-6628-406E-B19B-A5678E250F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81074" y="2445339"/>
                <a:ext cx="113087" cy="118371"/>
              </a:xfrm>
              <a:custGeom>
                <a:avLst/>
                <a:gdLst>
                  <a:gd name="T0" fmla="*/ 6 w 43"/>
                  <a:gd name="T1" fmla="*/ 17 h 45"/>
                  <a:gd name="T2" fmla="*/ 1 w 43"/>
                  <a:gd name="T3" fmla="*/ 12 h 45"/>
                  <a:gd name="T4" fmla="*/ 1 w 43"/>
                  <a:gd name="T5" fmla="*/ 5 h 45"/>
                  <a:gd name="T6" fmla="*/ 6 w 43"/>
                  <a:gd name="T7" fmla="*/ 0 h 45"/>
                  <a:gd name="T8" fmla="*/ 14 w 43"/>
                  <a:gd name="T9" fmla="*/ 0 h 45"/>
                  <a:gd name="T10" fmla="*/ 19 w 43"/>
                  <a:gd name="T11" fmla="*/ 5 h 45"/>
                  <a:gd name="T12" fmla="*/ 19 w 43"/>
                  <a:gd name="T13" fmla="*/ 13 h 45"/>
                  <a:gd name="T14" fmla="*/ 14 w 43"/>
                  <a:gd name="T15" fmla="*/ 17 h 45"/>
                  <a:gd name="T16" fmla="*/ 3 w 43"/>
                  <a:gd name="T17" fmla="*/ 41 h 45"/>
                  <a:gd name="T18" fmla="*/ 36 w 43"/>
                  <a:gd name="T19" fmla="*/ 0 h 45"/>
                  <a:gd name="T20" fmla="*/ 23 w 43"/>
                  <a:gd name="T21" fmla="*/ 23 h 45"/>
                  <a:gd name="T22" fmla="*/ 3 w 43"/>
                  <a:gd name="T23" fmla="*/ 41 h 45"/>
                  <a:gd name="T24" fmla="*/ 12 w 43"/>
                  <a:gd name="T25" fmla="*/ 14 h 45"/>
                  <a:gd name="T26" fmla="*/ 14 w 43"/>
                  <a:gd name="T27" fmla="*/ 11 h 45"/>
                  <a:gd name="T28" fmla="*/ 13 w 43"/>
                  <a:gd name="T29" fmla="*/ 5 h 45"/>
                  <a:gd name="T30" fmla="*/ 8 w 43"/>
                  <a:gd name="T31" fmla="*/ 4 h 45"/>
                  <a:gd name="T32" fmla="*/ 6 w 43"/>
                  <a:gd name="T33" fmla="*/ 7 h 45"/>
                  <a:gd name="T34" fmla="*/ 7 w 43"/>
                  <a:gd name="T35" fmla="*/ 12 h 45"/>
                  <a:gd name="T36" fmla="*/ 33 w 43"/>
                  <a:gd name="T37" fmla="*/ 45 h 45"/>
                  <a:gd name="T38" fmla="*/ 26 w 43"/>
                  <a:gd name="T39" fmla="*/ 42 h 45"/>
                  <a:gd name="T40" fmla="*/ 23 w 43"/>
                  <a:gd name="T41" fmla="*/ 35 h 45"/>
                  <a:gd name="T42" fmla="*/ 26 w 43"/>
                  <a:gd name="T43" fmla="*/ 29 h 45"/>
                  <a:gd name="T44" fmla="*/ 33 w 43"/>
                  <a:gd name="T45" fmla="*/ 26 h 45"/>
                  <a:gd name="T46" fmla="*/ 40 w 43"/>
                  <a:gd name="T47" fmla="*/ 29 h 45"/>
                  <a:gd name="T48" fmla="*/ 43 w 43"/>
                  <a:gd name="T49" fmla="*/ 36 h 45"/>
                  <a:gd name="T50" fmla="*/ 40 w 43"/>
                  <a:gd name="T51" fmla="*/ 42 h 45"/>
                  <a:gd name="T52" fmla="*/ 33 w 43"/>
                  <a:gd name="T53" fmla="*/ 45 h 45"/>
                  <a:gd name="T54" fmla="*/ 35 w 43"/>
                  <a:gd name="T55" fmla="*/ 40 h 45"/>
                  <a:gd name="T56" fmla="*/ 37 w 43"/>
                  <a:gd name="T57" fmla="*/ 37 h 45"/>
                  <a:gd name="T58" fmla="*/ 37 w 43"/>
                  <a:gd name="T59" fmla="*/ 33 h 45"/>
                  <a:gd name="T60" fmla="*/ 35 w 43"/>
                  <a:gd name="T61" fmla="*/ 31 h 45"/>
                  <a:gd name="T62" fmla="*/ 31 w 43"/>
                  <a:gd name="T63" fmla="*/ 31 h 45"/>
                  <a:gd name="T64" fmla="*/ 29 w 43"/>
                  <a:gd name="T65" fmla="*/ 33 h 45"/>
                  <a:gd name="T66" fmla="*/ 30 w 43"/>
                  <a:gd name="T67" fmla="*/ 3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45">
                    <a:moveTo>
                      <a:pt x="10" y="18"/>
                    </a:moveTo>
                    <a:cubicBezTo>
                      <a:pt x="8" y="18"/>
                      <a:pt x="7" y="18"/>
                      <a:pt x="6" y="17"/>
                    </a:cubicBezTo>
                    <a:cubicBezTo>
                      <a:pt x="5" y="17"/>
                      <a:pt x="4" y="16"/>
                      <a:pt x="3" y="15"/>
                    </a:cubicBezTo>
                    <a:cubicBezTo>
                      <a:pt x="2" y="14"/>
                      <a:pt x="1" y="13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4" y="1"/>
                      <a:pt x="5" y="1"/>
                      <a:pt x="6" y="0"/>
                    </a:cubicBezTo>
                    <a:cubicBezTo>
                      <a:pt x="7" y="0"/>
                      <a:pt x="9" y="0"/>
                      <a:pt x="10" y="0"/>
                    </a:cubicBezTo>
                    <a:cubicBezTo>
                      <a:pt x="11" y="0"/>
                      <a:pt x="13" y="0"/>
                      <a:pt x="14" y="0"/>
                    </a:cubicBezTo>
                    <a:cubicBezTo>
                      <a:pt x="15" y="1"/>
                      <a:pt x="16" y="2"/>
                      <a:pt x="17" y="2"/>
                    </a:cubicBezTo>
                    <a:cubicBezTo>
                      <a:pt x="18" y="3"/>
                      <a:pt x="19" y="4"/>
                      <a:pt x="19" y="5"/>
                    </a:cubicBezTo>
                    <a:cubicBezTo>
                      <a:pt x="20" y="7"/>
                      <a:pt x="20" y="8"/>
                      <a:pt x="20" y="9"/>
                    </a:cubicBezTo>
                    <a:cubicBezTo>
                      <a:pt x="20" y="10"/>
                      <a:pt x="20" y="12"/>
                      <a:pt x="19" y="13"/>
                    </a:cubicBezTo>
                    <a:cubicBezTo>
                      <a:pt x="19" y="14"/>
                      <a:pt x="18" y="15"/>
                      <a:pt x="17" y="16"/>
                    </a:cubicBezTo>
                    <a:cubicBezTo>
                      <a:pt x="16" y="16"/>
                      <a:pt x="15" y="17"/>
                      <a:pt x="14" y="17"/>
                    </a:cubicBezTo>
                    <a:cubicBezTo>
                      <a:pt x="12" y="18"/>
                      <a:pt x="11" y="18"/>
                      <a:pt x="10" y="18"/>
                    </a:cubicBezTo>
                    <a:close/>
                    <a:moveTo>
                      <a:pt x="3" y="41"/>
                    </a:moveTo>
                    <a:cubicBezTo>
                      <a:pt x="20" y="21"/>
                      <a:pt x="20" y="21"/>
                      <a:pt x="20" y="2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6" y="44"/>
                      <a:pt x="6" y="44"/>
                      <a:pt x="6" y="44"/>
                    </a:cubicBezTo>
                    <a:lnTo>
                      <a:pt x="3" y="41"/>
                    </a:lnTo>
                    <a:close/>
                    <a:moveTo>
                      <a:pt x="10" y="14"/>
                    </a:moveTo>
                    <a:cubicBezTo>
                      <a:pt x="10" y="14"/>
                      <a:pt x="11" y="14"/>
                      <a:pt x="12" y="14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3" y="12"/>
                      <a:pt x="14" y="12"/>
                      <a:pt x="14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8"/>
                      <a:pt x="14" y="6"/>
                      <a:pt x="13" y="5"/>
                    </a:cubicBezTo>
                    <a:cubicBezTo>
                      <a:pt x="12" y="4"/>
                      <a:pt x="11" y="4"/>
                      <a:pt x="10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7" y="5"/>
                      <a:pt x="7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6" y="7"/>
                      <a:pt x="6" y="8"/>
                      <a:pt x="6" y="9"/>
                    </a:cubicBezTo>
                    <a:cubicBezTo>
                      <a:pt x="6" y="10"/>
                      <a:pt x="6" y="11"/>
                      <a:pt x="7" y="12"/>
                    </a:cubicBezTo>
                    <a:cubicBezTo>
                      <a:pt x="8" y="13"/>
                      <a:pt x="9" y="14"/>
                      <a:pt x="10" y="14"/>
                    </a:cubicBezTo>
                    <a:close/>
                    <a:moveTo>
                      <a:pt x="33" y="45"/>
                    </a:moveTo>
                    <a:cubicBezTo>
                      <a:pt x="31" y="45"/>
                      <a:pt x="30" y="44"/>
                      <a:pt x="29" y="44"/>
                    </a:cubicBezTo>
                    <a:cubicBezTo>
                      <a:pt x="28" y="43"/>
                      <a:pt x="27" y="43"/>
                      <a:pt x="26" y="42"/>
                    </a:cubicBezTo>
                    <a:cubicBezTo>
                      <a:pt x="25" y="41"/>
                      <a:pt x="24" y="40"/>
                      <a:pt x="24" y="39"/>
                    </a:cubicBezTo>
                    <a:cubicBezTo>
                      <a:pt x="23" y="38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4" y="32"/>
                    </a:cubicBezTo>
                    <a:cubicBezTo>
                      <a:pt x="24" y="30"/>
                      <a:pt x="25" y="30"/>
                      <a:pt x="26" y="29"/>
                    </a:cubicBezTo>
                    <a:cubicBezTo>
                      <a:pt x="27" y="28"/>
                      <a:pt x="28" y="27"/>
                      <a:pt x="29" y="27"/>
                    </a:cubicBezTo>
                    <a:cubicBezTo>
                      <a:pt x="30" y="26"/>
                      <a:pt x="32" y="26"/>
                      <a:pt x="33" y="26"/>
                    </a:cubicBezTo>
                    <a:cubicBezTo>
                      <a:pt x="35" y="26"/>
                      <a:pt x="36" y="26"/>
                      <a:pt x="37" y="27"/>
                    </a:cubicBezTo>
                    <a:cubicBezTo>
                      <a:pt x="38" y="27"/>
                      <a:pt x="39" y="28"/>
                      <a:pt x="40" y="29"/>
                    </a:cubicBezTo>
                    <a:cubicBezTo>
                      <a:pt x="41" y="30"/>
                      <a:pt x="42" y="31"/>
                      <a:pt x="42" y="32"/>
                    </a:cubicBezTo>
                    <a:cubicBezTo>
                      <a:pt x="43" y="33"/>
                      <a:pt x="43" y="34"/>
                      <a:pt x="43" y="36"/>
                    </a:cubicBezTo>
                    <a:cubicBezTo>
                      <a:pt x="43" y="37"/>
                      <a:pt x="43" y="38"/>
                      <a:pt x="42" y="39"/>
                    </a:cubicBezTo>
                    <a:cubicBezTo>
                      <a:pt x="42" y="40"/>
                      <a:pt x="41" y="41"/>
                      <a:pt x="40" y="42"/>
                    </a:cubicBezTo>
                    <a:cubicBezTo>
                      <a:pt x="39" y="43"/>
                      <a:pt x="38" y="43"/>
                      <a:pt x="37" y="44"/>
                    </a:cubicBezTo>
                    <a:cubicBezTo>
                      <a:pt x="36" y="44"/>
                      <a:pt x="34" y="45"/>
                      <a:pt x="33" y="45"/>
                    </a:cubicBezTo>
                    <a:close/>
                    <a:moveTo>
                      <a:pt x="33" y="41"/>
                    </a:moveTo>
                    <a:cubicBezTo>
                      <a:pt x="33" y="41"/>
                      <a:pt x="34" y="40"/>
                      <a:pt x="35" y="40"/>
                    </a:cubicBezTo>
                    <a:cubicBezTo>
                      <a:pt x="35" y="40"/>
                      <a:pt x="36" y="39"/>
                      <a:pt x="36" y="39"/>
                    </a:cubicBezTo>
                    <a:cubicBezTo>
                      <a:pt x="36" y="39"/>
                      <a:pt x="37" y="38"/>
                      <a:pt x="37" y="37"/>
                    </a:cubicBezTo>
                    <a:cubicBezTo>
                      <a:pt x="37" y="37"/>
                      <a:pt x="37" y="36"/>
                      <a:pt x="37" y="35"/>
                    </a:cubicBezTo>
                    <a:cubicBezTo>
                      <a:pt x="37" y="35"/>
                      <a:pt x="37" y="34"/>
                      <a:pt x="37" y="33"/>
                    </a:cubicBezTo>
                    <a:cubicBezTo>
                      <a:pt x="37" y="33"/>
                      <a:pt x="36" y="32"/>
                      <a:pt x="36" y="32"/>
                    </a:cubicBezTo>
                    <a:cubicBezTo>
                      <a:pt x="36" y="31"/>
                      <a:pt x="35" y="31"/>
                      <a:pt x="35" y="31"/>
                    </a:cubicBezTo>
                    <a:cubicBezTo>
                      <a:pt x="34" y="30"/>
                      <a:pt x="34" y="30"/>
                      <a:pt x="33" y="30"/>
                    </a:cubicBezTo>
                    <a:cubicBezTo>
                      <a:pt x="32" y="30"/>
                      <a:pt x="32" y="30"/>
                      <a:pt x="31" y="31"/>
                    </a:cubicBezTo>
                    <a:cubicBezTo>
                      <a:pt x="31" y="31"/>
                      <a:pt x="30" y="31"/>
                      <a:pt x="30" y="32"/>
                    </a:cubicBezTo>
                    <a:cubicBezTo>
                      <a:pt x="30" y="32"/>
                      <a:pt x="29" y="33"/>
                      <a:pt x="29" y="33"/>
                    </a:cubicBezTo>
                    <a:cubicBezTo>
                      <a:pt x="29" y="34"/>
                      <a:pt x="29" y="35"/>
                      <a:pt x="29" y="35"/>
                    </a:cubicBezTo>
                    <a:cubicBezTo>
                      <a:pt x="29" y="37"/>
                      <a:pt x="29" y="38"/>
                      <a:pt x="30" y="39"/>
                    </a:cubicBezTo>
                    <a:cubicBezTo>
                      <a:pt x="31" y="40"/>
                      <a:pt x="32" y="41"/>
                      <a:pt x="33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9BA1DB04-E3D1-44F0-A8A4-85B27DEDC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9300" y="3280280"/>
                <a:ext cx="1336962" cy="1062171"/>
              </a:xfrm>
              <a:custGeom>
                <a:avLst/>
                <a:gdLst>
                  <a:gd name="T0" fmla="*/ 0 w 507"/>
                  <a:gd name="T1" fmla="*/ 124 h 402"/>
                  <a:gd name="T2" fmla="*/ 382 w 507"/>
                  <a:gd name="T3" fmla="*/ 402 h 402"/>
                  <a:gd name="T4" fmla="*/ 507 w 507"/>
                  <a:gd name="T5" fmla="*/ 382 h 402"/>
                  <a:gd name="T6" fmla="*/ 382 w 507"/>
                  <a:gd name="T7" fmla="*/ 0 h 402"/>
                  <a:gd name="T8" fmla="*/ 0 w 507"/>
                  <a:gd name="T9" fmla="*/ 124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7" h="402">
                    <a:moveTo>
                      <a:pt x="0" y="124"/>
                    </a:moveTo>
                    <a:cubicBezTo>
                      <a:pt x="53" y="285"/>
                      <a:pt x="204" y="402"/>
                      <a:pt x="382" y="402"/>
                    </a:cubicBezTo>
                    <a:cubicBezTo>
                      <a:pt x="426" y="402"/>
                      <a:pt x="467" y="395"/>
                      <a:pt x="507" y="382"/>
                    </a:cubicBezTo>
                    <a:cubicBezTo>
                      <a:pt x="382" y="0"/>
                      <a:pt x="382" y="0"/>
                      <a:pt x="382" y="0"/>
                    </a:cubicBezTo>
                    <a:lnTo>
                      <a:pt x="0" y="124"/>
                    </a:ln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054D7CDE-D5FC-4600-B3F0-849DB1DA6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14" y="2220222"/>
                <a:ext cx="1060058" cy="1060058"/>
              </a:xfrm>
              <a:custGeom>
                <a:avLst/>
                <a:gdLst>
                  <a:gd name="T0" fmla="*/ 0 w 402"/>
                  <a:gd name="T1" fmla="*/ 0 h 401"/>
                  <a:gd name="T2" fmla="*/ 0 w 402"/>
                  <a:gd name="T3" fmla="*/ 401 h 401"/>
                  <a:gd name="T4" fmla="*/ 402 w 402"/>
                  <a:gd name="T5" fmla="*/ 401 h 401"/>
                  <a:gd name="T6" fmla="*/ 0 w 402"/>
                  <a:gd name="T7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2" h="401">
                    <a:moveTo>
                      <a:pt x="0" y="0"/>
                    </a:moveTo>
                    <a:cubicBezTo>
                      <a:pt x="0" y="401"/>
                      <a:pt x="0" y="401"/>
                      <a:pt x="0" y="401"/>
                    </a:cubicBezTo>
                    <a:cubicBezTo>
                      <a:pt x="402" y="401"/>
                      <a:pt x="402" y="401"/>
                      <a:pt x="402" y="401"/>
                    </a:cubicBezTo>
                    <a:cubicBezTo>
                      <a:pt x="402" y="179"/>
                      <a:pt x="222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B1D11B9D-4503-44B4-878D-8625F27AC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2145" y="2716959"/>
                <a:ext cx="954369" cy="859249"/>
              </a:xfrm>
              <a:custGeom>
                <a:avLst/>
                <a:gdLst>
                  <a:gd name="T0" fmla="*/ 69 w 362"/>
                  <a:gd name="T1" fmla="*/ 0 h 325"/>
                  <a:gd name="T2" fmla="*/ 0 w 362"/>
                  <a:gd name="T3" fmla="*/ 213 h 325"/>
                  <a:gd name="T4" fmla="*/ 18 w 362"/>
                  <a:gd name="T5" fmla="*/ 325 h 325"/>
                  <a:gd name="T6" fmla="*/ 362 w 362"/>
                  <a:gd name="T7" fmla="*/ 213 h 325"/>
                  <a:gd name="T8" fmla="*/ 69 w 362"/>
                  <a:gd name="T9" fmla="*/ 0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325">
                    <a:moveTo>
                      <a:pt x="69" y="0"/>
                    </a:moveTo>
                    <a:cubicBezTo>
                      <a:pt x="26" y="60"/>
                      <a:pt x="0" y="134"/>
                      <a:pt x="0" y="213"/>
                    </a:cubicBezTo>
                    <a:cubicBezTo>
                      <a:pt x="0" y="252"/>
                      <a:pt x="6" y="290"/>
                      <a:pt x="18" y="325"/>
                    </a:cubicBezTo>
                    <a:cubicBezTo>
                      <a:pt x="362" y="213"/>
                      <a:pt x="362" y="213"/>
                      <a:pt x="362" y="213"/>
                    </a:cubicBez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Freeform 45">
                <a:extLst>
                  <a:ext uri="{FF2B5EF4-FFF2-40B4-BE49-F238E27FC236}">
                    <a16:creationId xmlns:a16="http://schemas.microsoft.com/office/drawing/2014/main" id="{9439967B-5B29-4DFF-8960-CB7E89E90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14" y="3280280"/>
                <a:ext cx="957540" cy="295928"/>
              </a:xfrm>
              <a:custGeom>
                <a:avLst/>
                <a:gdLst>
                  <a:gd name="T0" fmla="*/ 345 w 363"/>
                  <a:gd name="T1" fmla="*/ 112 h 112"/>
                  <a:gd name="T2" fmla="*/ 363 w 363"/>
                  <a:gd name="T3" fmla="*/ 0 h 112"/>
                  <a:gd name="T4" fmla="*/ 0 w 363"/>
                  <a:gd name="T5" fmla="*/ 0 h 112"/>
                  <a:gd name="T6" fmla="*/ 345 w 363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3" h="112">
                    <a:moveTo>
                      <a:pt x="345" y="112"/>
                    </a:moveTo>
                    <a:cubicBezTo>
                      <a:pt x="357" y="77"/>
                      <a:pt x="363" y="39"/>
                      <a:pt x="36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5" y="112"/>
                    </a:ln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EFD0F7BF-0E82-41C3-B7BF-6B1278FAA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14" y="3280280"/>
                <a:ext cx="846567" cy="847623"/>
              </a:xfrm>
              <a:custGeom>
                <a:avLst/>
                <a:gdLst>
                  <a:gd name="T0" fmla="*/ 105 w 321"/>
                  <a:gd name="T1" fmla="*/ 321 h 321"/>
                  <a:gd name="T2" fmla="*/ 321 w 321"/>
                  <a:gd name="T3" fmla="*/ 105 h 321"/>
                  <a:gd name="T4" fmla="*/ 0 w 321"/>
                  <a:gd name="T5" fmla="*/ 0 h 321"/>
                  <a:gd name="T6" fmla="*/ 105 w 321"/>
                  <a:gd name="T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" h="321">
                    <a:moveTo>
                      <a:pt x="105" y="321"/>
                    </a:moveTo>
                    <a:cubicBezTo>
                      <a:pt x="207" y="288"/>
                      <a:pt x="288" y="207"/>
                      <a:pt x="321" y="10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5" y="321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Freeform 47">
                <a:extLst>
                  <a:ext uri="{FF2B5EF4-FFF2-40B4-BE49-F238E27FC236}">
                    <a16:creationId xmlns:a16="http://schemas.microsoft.com/office/drawing/2014/main" id="{FDAC9186-4674-4D21-A1CE-9961A26AA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781" y="3731571"/>
                <a:ext cx="68698" cy="93006"/>
              </a:xfrm>
              <a:custGeom>
                <a:avLst/>
                <a:gdLst>
                  <a:gd name="T0" fmla="*/ 26 w 26"/>
                  <a:gd name="T1" fmla="*/ 28 h 35"/>
                  <a:gd name="T2" fmla="*/ 26 w 26"/>
                  <a:gd name="T3" fmla="*/ 35 h 35"/>
                  <a:gd name="T4" fmla="*/ 1 w 26"/>
                  <a:gd name="T5" fmla="*/ 35 h 35"/>
                  <a:gd name="T6" fmla="*/ 1 w 26"/>
                  <a:gd name="T7" fmla="*/ 27 h 35"/>
                  <a:gd name="T8" fmla="*/ 10 w 26"/>
                  <a:gd name="T9" fmla="*/ 28 h 35"/>
                  <a:gd name="T10" fmla="*/ 10 w 26"/>
                  <a:gd name="T11" fmla="*/ 9 h 35"/>
                  <a:gd name="T12" fmla="*/ 8 w 26"/>
                  <a:gd name="T13" fmla="*/ 11 h 35"/>
                  <a:gd name="T14" fmla="*/ 6 w 26"/>
                  <a:gd name="T15" fmla="*/ 12 h 35"/>
                  <a:gd name="T16" fmla="*/ 3 w 26"/>
                  <a:gd name="T17" fmla="*/ 13 h 35"/>
                  <a:gd name="T18" fmla="*/ 0 w 26"/>
                  <a:gd name="T19" fmla="*/ 13 h 35"/>
                  <a:gd name="T20" fmla="*/ 0 w 26"/>
                  <a:gd name="T21" fmla="*/ 6 h 35"/>
                  <a:gd name="T22" fmla="*/ 3 w 26"/>
                  <a:gd name="T23" fmla="*/ 5 h 35"/>
                  <a:gd name="T24" fmla="*/ 6 w 26"/>
                  <a:gd name="T25" fmla="*/ 3 h 35"/>
                  <a:gd name="T26" fmla="*/ 9 w 26"/>
                  <a:gd name="T27" fmla="*/ 2 h 35"/>
                  <a:gd name="T28" fmla="*/ 10 w 26"/>
                  <a:gd name="T29" fmla="*/ 0 h 35"/>
                  <a:gd name="T30" fmla="*/ 18 w 26"/>
                  <a:gd name="T31" fmla="*/ 0 h 35"/>
                  <a:gd name="T32" fmla="*/ 18 w 26"/>
                  <a:gd name="T33" fmla="*/ 28 h 35"/>
                  <a:gd name="T34" fmla="*/ 26 w 26"/>
                  <a:gd name="T35" fmla="*/ 2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35">
                    <a:moveTo>
                      <a:pt x="26" y="28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7" y="11"/>
                      <a:pt x="7" y="11"/>
                      <a:pt x="6" y="12"/>
                    </a:cubicBezTo>
                    <a:cubicBezTo>
                      <a:pt x="5" y="12"/>
                      <a:pt x="4" y="13"/>
                      <a:pt x="3" y="13"/>
                    </a:cubicBezTo>
                    <a:cubicBezTo>
                      <a:pt x="2" y="13"/>
                      <a:pt x="1" y="13"/>
                      <a:pt x="0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5"/>
                      <a:pt x="3" y="5"/>
                    </a:cubicBezTo>
                    <a:cubicBezTo>
                      <a:pt x="4" y="5"/>
                      <a:pt x="5" y="4"/>
                      <a:pt x="6" y="3"/>
                    </a:cubicBezTo>
                    <a:cubicBezTo>
                      <a:pt x="7" y="3"/>
                      <a:pt x="8" y="2"/>
                      <a:pt x="9" y="2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8"/>
                      <a:pt x="18" y="28"/>
                      <a:pt x="18" y="28"/>
                    </a:cubicBezTo>
                    <a:lnTo>
                      <a:pt x="26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80A25C6F-ABA5-4C0A-963C-4AE5BF9280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5934" y="3729457"/>
                <a:ext cx="84551" cy="97234"/>
              </a:xfrm>
              <a:custGeom>
                <a:avLst/>
                <a:gdLst>
                  <a:gd name="T0" fmla="*/ 32 w 32"/>
                  <a:gd name="T1" fmla="*/ 19 h 37"/>
                  <a:gd name="T2" fmla="*/ 30 w 32"/>
                  <a:gd name="T3" fmla="*/ 26 h 37"/>
                  <a:gd name="T4" fmla="*/ 27 w 32"/>
                  <a:gd name="T5" fmla="*/ 32 h 37"/>
                  <a:gd name="T6" fmla="*/ 22 w 32"/>
                  <a:gd name="T7" fmla="*/ 36 h 37"/>
                  <a:gd name="T8" fmla="*/ 16 w 32"/>
                  <a:gd name="T9" fmla="*/ 37 h 37"/>
                  <a:gd name="T10" fmla="*/ 9 w 32"/>
                  <a:gd name="T11" fmla="*/ 36 h 37"/>
                  <a:gd name="T12" fmla="*/ 4 w 32"/>
                  <a:gd name="T13" fmla="*/ 32 h 37"/>
                  <a:gd name="T14" fmla="*/ 1 w 32"/>
                  <a:gd name="T15" fmla="*/ 26 h 37"/>
                  <a:gd name="T16" fmla="*/ 0 w 32"/>
                  <a:gd name="T17" fmla="*/ 18 h 37"/>
                  <a:gd name="T18" fmla="*/ 2 w 32"/>
                  <a:gd name="T19" fmla="*/ 11 h 37"/>
                  <a:gd name="T20" fmla="*/ 5 w 32"/>
                  <a:gd name="T21" fmla="*/ 5 h 37"/>
                  <a:gd name="T22" fmla="*/ 10 w 32"/>
                  <a:gd name="T23" fmla="*/ 1 h 37"/>
                  <a:gd name="T24" fmla="*/ 16 w 32"/>
                  <a:gd name="T25" fmla="*/ 0 h 37"/>
                  <a:gd name="T26" fmla="*/ 23 w 32"/>
                  <a:gd name="T27" fmla="*/ 2 h 37"/>
                  <a:gd name="T28" fmla="*/ 27 w 32"/>
                  <a:gd name="T29" fmla="*/ 6 h 37"/>
                  <a:gd name="T30" fmla="*/ 31 w 32"/>
                  <a:gd name="T31" fmla="*/ 12 h 37"/>
                  <a:gd name="T32" fmla="*/ 32 w 32"/>
                  <a:gd name="T33" fmla="*/ 19 h 37"/>
                  <a:gd name="T34" fmla="*/ 23 w 32"/>
                  <a:gd name="T35" fmla="*/ 19 h 37"/>
                  <a:gd name="T36" fmla="*/ 23 w 32"/>
                  <a:gd name="T37" fmla="*/ 14 h 37"/>
                  <a:gd name="T38" fmla="*/ 22 w 32"/>
                  <a:gd name="T39" fmla="*/ 11 h 37"/>
                  <a:gd name="T40" fmla="*/ 19 w 32"/>
                  <a:gd name="T41" fmla="*/ 9 h 37"/>
                  <a:gd name="T42" fmla="*/ 16 w 32"/>
                  <a:gd name="T43" fmla="*/ 8 h 37"/>
                  <a:gd name="T44" fmla="*/ 13 w 32"/>
                  <a:gd name="T45" fmla="*/ 8 h 37"/>
                  <a:gd name="T46" fmla="*/ 11 w 32"/>
                  <a:gd name="T47" fmla="*/ 11 h 37"/>
                  <a:gd name="T48" fmla="*/ 9 w 32"/>
                  <a:gd name="T49" fmla="*/ 14 h 37"/>
                  <a:gd name="T50" fmla="*/ 8 w 32"/>
                  <a:gd name="T51" fmla="*/ 19 h 37"/>
                  <a:gd name="T52" fmla="*/ 9 w 32"/>
                  <a:gd name="T53" fmla="*/ 23 h 37"/>
                  <a:gd name="T54" fmla="*/ 10 w 32"/>
                  <a:gd name="T55" fmla="*/ 27 h 37"/>
                  <a:gd name="T56" fmla="*/ 13 w 32"/>
                  <a:gd name="T57" fmla="*/ 29 h 37"/>
                  <a:gd name="T58" fmla="*/ 16 w 32"/>
                  <a:gd name="T59" fmla="*/ 30 h 37"/>
                  <a:gd name="T60" fmla="*/ 19 w 32"/>
                  <a:gd name="T61" fmla="*/ 29 h 37"/>
                  <a:gd name="T62" fmla="*/ 21 w 32"/>
                  <a:gd name="T63" fmla="*/ 27 h 37"/>
                  <a:gd name="T64" fmla="*/ 23 w 32"/>
                  <a:gd name="T65" fmla="*/ 23 h 37"/>
                  <a:gd name="T66" fmla="*/ 23 w 32"/>
                  <a:gd name="T67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37">
                    <a:moveTo>
                      <a:pt x="32" y="19"/>
                    </a:moveTo>
                    <a:cubicBezTo>
                      <a:pt x="32" y="22"/>
                      <a:pt x="31" y="24"/>
                      <a:pt x="30" y="26"/>
                    </a:cubicBezTo>
                    <a:cubicBezTo>
                      <a:pt x="30" y="29"/>
                      <a:pt x="28" y="31"/>
                      <a:pt x="27" y="32"/>
                    </a:cubicBezTo>
                    <a:cubicBezTo>
                      <a:pt x="26" y="34"/>
                      <a:pt x="24" y="35"/>
                      <a:pt x="22" y="36"/>
                    </a:cubicBezTo>
                    <a:cubicBezTo>
                      <a:pt x="20" y="37"/>
                      <a:pt x="18" y="37"/>
                      <a:pt x="16" y="37"/>
                    </a:cubicBezTo>
                    <a:cubicBezTo>
                      <a:pt x="13" y="37"/>
                      <a:pt x="11" y="37"/>
                      <a:pt x="9" y="36"/>
                    </a:cubicBezTo>
                    <a:cubicBezTo>
                      <a:pt x="7" y="35"/>
                      <a:pt x="6" y="33"/>
                      <a:pt x="4" y="32"/>
                    </a:cubicBezTo>
                    <a:cubicBezTo>
                      <a:pt x="3" y="30"/>
                      <a:pt x="2" y="28"/>
                      <a:pt x="1" y="26"/>
                    </a:cubicBezTo>
                    <a:cubicBezTo>
                      <a:pt x="1" y="24"/>
                      <a:pt x="0" y="21"/>
                      <a:pt x="0" y="18"/>
                    </a:cubicBezTo>
                    <a:cubicBezTo>
                      <a:pt x="0" y="16"/>
                      <a:pt x="1" y="13"/>
                      <a:pt x="2" y="11"/>
                    </a:cubicBezTo>
                    <a:cubicBezTo>
                      <a:pt x="2" y="9"/>
                      <a:pt x="4" y="7"/>
                      <a:pt x="5" y="5"/>
                    </a:cubicBezTo>
                    <a:cubicBezTo>
                      <a:pt x="6" y="4"/>
                      <a:pt x="8" y="2"/>
                      <a:pt x="10" y="1"/>
                    </a:cubicBezTo>
                    <a:cubicBezTo>
                      <a:pt x="12" y="1"/>
                      <a:pt x="14" y="0"/>
                      <a:pt x="16" y="0"/>
                    </a:cubicBezTo>
                    <a:cubicBezTo>
                      <a:pt x="19" y="0"/>
                      <a:pt x="21" y="1"/>
                      <a:pt x="23" y="2"/>
                    </a:cubicBezTo>
                    <a:cubicBezTo>
                      <a:pt x="24" y="3"/>
                      <a:pt x="26" y="4"/>
                      <a:pt x="27" y="6"/>
                    </a:cubicBezTo>
                    <a:cubicBezTo>
                      <a:pt x="29" y="7"/>
                      <a:pt x="30" y="9"/>
                      <a:pt x="31" y="12"/>
                    </a:cubicBezTo>
                    <a:cubicBezTo>
                      <a:pt x="31" y="14"/>
                      <a:pt x="32" y="16"/>
                      <a:pt x="32" y="19"/>
                    </a:cubicBezTo>
                    <a:close/>
                    <a:moveTo>
                      <a:pt x="23" y="19"/>
                    </a:moveTo>
                    <a:cubicBezTo>
                      <a:pt x="24" y="17"/>
                      <a:pt x="23" y="16"/>
                      <a:pt x="23" y="14"/>
                    </a:cubicBezTo>
                    <a:cubicBezTo>
                      <a:pt x="23" y="13"/>
                      <a:pt x="22" y="12"/>
                      <a:pt x="22" y="11"/>
                    </a:cubicBezTo>
                    <a:cubicBezTo>
                      <a:pt x="21" y="10"/>
                      <a:pt x="20" y="9"/>
                      <a:pt x="19" y="9"/>
                    </a:cubicBezTo>
                    <a:cubicBezTo>
                      <a:pt x="18" y="8"/>
                      <a:pt x="17" y="8"/>
                      <a:pt x="16" y="8"/>
                    </a:cubicBezTo>
                    <a:cubicBezTo>
                      <a:pt x="15" y="8"/>
                      <a:pt x="14" y="8"/>
                      <a:pt x="13" y="8"/>
                    </a:cubicBezTo>
                    <a:cubicBezTo>
                      <a:pt x="12" y="9"/>
                      <a:pt x="11" y="10"/>
                      <a:pt x="11" y="11"/>
                    </a:cubicBezTo>
                    <a:cubicBezTo>
                      <a:pt x="10" y="12"/>
                      <a:pt x="9" y="13"/>
                      <a:pt x="9" y="14"/>
                    </a:cubicBezTo>
                    <a:cubicBezTo>
                      <a:pt x="9" y="15"/>
                      <a:pt x="8" y="17"/>
                      <a:pt x="8" y="19"/>
                    </a:cubicBezTo>
                    <a:cubicBezTo>
                      <a:pt x="8" y="20"/>
                      <a:pt x="9" y="22"/>
                      <a:pt x="9" y="23"/>
                    </a:cubicBezTo>
                    <a:cubicBezTo>
                      <a:pt x="9" y="24"/>
                      <a:pt x="10" y="26"/>
                      <a:pt x="10" y="27"/>
                    </a:cubicBezTo>
                    <a:cubicBezTo>
                      <a:pt x="11" y="28"/>
                      <a:pt x="12" y="28"/>
                      <a:pt x="13" y="29"/>
                    </a:cubicBezTo>
                    <a:cubicBezTo>
                      <a:pt x="14" y="29"/>
                      <a:pt x="15" y="30"/>
                      <a:pt x="16" y="30"/>
                    </a:cubicBezTo>
                    <a:cubicBezTo>
                      <a:pt x="17" y="30"/>
                      <a:pt x="18" y="29"/>
                      <a:pt x="19" y="29"/>
                    </a:cubicBezTo>
                    <a:cubicBezTo>
                      <a:pt x="20" y="28"/>
                      <a:pt x="21" y="28"/>
                      <a:pt x="21" y="27"/>
                    </a:cubicBezTo>
                    <a:cubicBezTo>
                      <a:pt x="22" y="26"/>
                      <a:pt x="22" y="25"/>
                      <a:pt x="23" y="23"/>
                    </a:cubicBezTo>
                    <a:cubicBezTo>
                      <a:pt x="23" y="22"/>
                      <a:pt x="23" y="20"/>
                      <a:pt x="23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48A7504A-4D18-42B8-94BB-C52129BAB4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87883" y="3710433"/>
                <a:ext cx="113087" cy="119428"/>
              </a:xfrm>
              <a:custGeom>
                <a:avLst/>
                <a:gdLst>
                  <a:gd name="T0" fmla="*/ 6 w 43"/>
                  <a:gd name="T1" fmla="*/ 18 h 45"/>
                  <a:gd name="T2" fmla="*/ 0 w 43"/>
                  <a:gd name="T3" fmla="*/ 13 h 45"/>
                  <a:gd name="T4" fmla="*/ 1 w 43"/>
                  <a:gd name="T5" fmla="*/ 6 h 45"/>
                  <a:gd name="T6" fmla="*/ 6 w 43"/>
                  <a:gd name="T7" fmla="*/ 1 h 45"/>
                  <a:gd name="T8" fmla="*/ 14 w 43"/>
                  <a:gd name="T9" fmla="*/ 1 h 45"/>
                  <a:gd name="T10" fmla="*/ 19 w 43"/>
                  <a:gd name="T11" fmla="*/ 6 h 45"/>
                  <a:gd name="T12" fmla="*/ 19 w 43"/>
                  <a:gd name="T13" fmla="*/ 13 h 45"/>
                  <a:gd name="T14" fmla="*/ 14 w 43"/>
                  <a:gd name="T15" fmla="*/ 18 h 45"/>
                  <a:gd name="T16" fmla="*/ 3 w 43"/>
                  <a:gd name="T17" fmla="*/ 41 h 45"/>
                  <a:gd name="T18" fmla="*/ 36 w 43"/>
                  <a:gd name="T19" fmla="*/ 1 h 45"/>
                  <a:gd name="T20" fmla="*/ 23 w 43"/>
                  <a:gd name="T21" fmla="*/ 24 h 45"/>
                  <a:gd name="T22" fmla="*/ 3 w 43"/>
                  <a:gd name="T23" fmla="*/ 41 h 45"/>
                  <a:gd name="T24" fmla="*/ 11 w 43"/>
                  <a:gd name="T25" fmla="*/ 14 h 45"/>
                  <a:gd name="T26" fmla="*/ 14 w 43"/>
                  <a:gd name="T27" fmla="*/ 11 h 45"/>
                  <a:gd name="T28" fmla="*/ 13 w 43"/>
                  <a:gd name="T29" fmla="*/ 6 h 45"/>
                  <a:gd name="T30" fmla="*/ 8 w 43"/>
                  <a:gd name="T31" fmla="*/ 5 h 45"/>
                  <a:gd name="T32" fmla="*/ 6 w 43"/>
                  <a:gd name="T33" fmla="*/ 7 h 45"/>
                  <a:gd name="T34" fmla="*/ 7 w 43"/>
                  <a:gd name="T35" fmla="*/ 13 h 45"/>
                  <a:gd name="T36" fmla="*/ 33 w 43"/>
                  <a:gd name="T37" fmla="*/ 45 h 45"/>
                  <a:gd name="T38" fmla="*/ 26 w 43"/>
                  <a:gd name="T39" fmla="*/ 42 h 45"/>
                  <a:gd name="T40" fmla="*/ 23 w 43"/>
                  <a:gd name="T41" fmla="*/ 36 h 45"/>
                  <a:gd name="T42" fmla="*/ 26 w 43"/>
                  <a:gd name="T43" fmla="*/ 29 h 45"/>
                  <a:gd name="T44" fmla="*/ 33 w 43"/>
                  <a:gd name="T45" fmla="*/ 27 h 45"/>
                  <a:gd name="T46" fmla="*/ 40 w 43"/>
                  <a:gd name="T47" fmla="*/ 30 h 45"/>
                  <a:gd name="T48" fmla="*/ 43 w 43"/>
                  <a:gd name="T49" fmla="*/ 36 h 45"/>
                  <a:gd name="T50" fmla="*/ 40 w 43"/>
                  <a:gd name="T51" fmla="*/ 43 h 45"/>
                  <a:gd name="T52" fmla="*/ 33 w 43"/>
                  <a:gd name="T53" fmla="*/ 45 h 45"/>
                  <a:gd name="T54" fmla="*/ 34 w 43"/>
                  <a:gd name="T55" fmla="*/ 41 h 45"/>
                  <a:gd name="T56" fmla="*/ 37 w 43"/>
                  <a:gd name="T57" fmla="*/ 38 h 45"/>
                  <a:gd name="T58" fmla="*/ 37 w 43"/>
                  <a:gd name="T59" fmla="*/ 34 h 45"/>
                  <a:gd name="T60" fmla="*/ 35 w 43"/>
                  <a:gd name="T61" fmla="*/ 31 h 45"/>
                  <a:gd name="T62" fmla="*/ 31 w 43"/>
                  <a:gd name="T63" fmla="*/ 31 h 45"/>
                  <a:gd name="T64" fmla="*/ 29 w 43"/>
                  <a:gd name="T65" fmla="*/ 34 h 45"/>
                  <a:gd name="T66" fmla="*/ 30 w 43"/>
                  <a:gd name="T67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45">
                    <a:moveTo>
                      <a:pt x="10" y="19"/>
                    </a:moveTo>
                    <a:cubicBezTo>
                      <a:pt x="8" y="19"/>
                      <a:pt x="7" y="18"/>
                      <a:pt x="6" y="18"/>
                    </a:cubicBezTo>
                    <a:cubicBezTo>
                      <a:pt x="4" y="17"/>
                      <a:pt x="3" y="17"/>
                      <a:pt x="3" y="16"/>
                    </a:cubicBezTo>
                    <a:cubicBezTo>
                      <a:pt x="2" y="15"/>
                      <a:pt x="1" y="14"/>
                      <a:pt x="0" y="13"/>
                    </a:cubicBezTo>
                    <a:cubicBezTo>
                      <a:pt x="0" y="12"/>
                      <a:pt x="0" y="11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0"/>
                      <a:pt x="9" y="0"/>
                      <a:pt x="10" y="0"/>
                    </a:cubicBezTo>
                    <a:cubicBezTo>
                      <a:pt x="11" y="0"/>
                      <a:pt x="13" y="0"/>
                      <a:pt x="14" y="1"/>
                    </a:cubicBezTo>
                    <a:cubicBezTo>
                      <a:pt x="15" y="2"/>
                      <a:pt x="16" y="2"/>
                      <a:pt x="17" y="3"/>
                    </a:cubicBezTo>
                    <a:cubicBezTo>
                      <a:pt x="18" y="4"/>
                      <a:pt x="19" y="5"/>
                      <a:pt x="19" y="6"/>
                    </a:cubicBezTo>
                    <a:cubicBezTo>
                      <a:pt x="20" y="7"/>
                      <a:pt x="20" y="8"/>
                      <a:pt x="20" y="10"/>
                    </a:cubicBezTo>
                    <a:cubicBezTo>
                      <a:pt x="20" y="11"/>
                      <a:pt x="20" y="12"/>
                      <a:pt x="19" y="13"/>
                    </a:cubicBezTo>
                    <a:cubicBezTo>
                      <a:pt x="18" y="14"/>
                      <a:pt x="18" y="15"/>
                      <a:pt x="17" y="16"/>
                    </a:cubicBezTo>
                    <a:cubicBezTo>
                      <a:pt x="16" y="17"/>
                      <a:pt x="15" y="18"/>
                      <a:pt x="14" y="18"/>
                    </a:cubicBezTo>
                    <a:cubicBezTo>
                      <a:pt x="12" y="18"/>
                      <a:pt x="11" y="19"/>
                      <a:pt x="10" y="19"/>
                    </a:cubicBezTo>
                    <a:close/>
                    <a:moveTo>
                      <a:pt x="3" y="41"/>
                    </a:moveTo>
                    <a:cubicBezTo>
                      <a:pt x="20" y="21"/>
                      <a:pt x="20" y="21"/>
                      <a:pt x="20" y="2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6" y="44"/>
                      <a:pt x="6" y="44"/>
                      <a:pt x="6" y="44"/>
                    </a:cubicBezTo>
                    <a:lnTo>
                      <a:pt x="3" y="41"/>
                    </a:lnTo>
                    <a:close/>
                    <a:moveTo>
                      <a:pt x="10" y="15"/>
                    </a:moveTo>
                    <a:cubicBezTo>
                      <a:pt x="10" y="15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3" y="13"/>
                    </a:cubicBezTo>
                    <a:cubicBezTo>
                      <a:pt x="13" y="13"/>
                      <a:pt x="14" y="12"/>
                      <a:pt x="14" y="11"/>
                    </a:cubicBezTo>
                    <a:cubicBezTo>
                      <a:pt x="14" y="11"/>
                      <a:pt x="14" y="10"/>
                      <a:pt x="14" y="9"/>
                    </a:cubicBezTo>
                    <a:cubicBezTo>
                      <a:pt x="14" y="8"/>
                      <a:pt x="14" y="7"/>
                      <a:pt x="13" y="6"/>
                    </a:cubicBezTo>
                    <a:cubicBezTo>
                      <a:pt x="12" y="5"/>
                      <a:pt x="11" y="4"/>
                      <a:pt x="10" y="4"/>
                    </a:cubicBezTo>
                    <a:cubicBezTo>
                      <a:pt x="9" y="4"/>
                      <a:pt x="9" y="4"/>
                      <a:pt x="8" y="5"/>
                    </a:cubicBezTo>
                    <a:cubicBezTo>
                      <a:pt x="8" y="5"/>
                      <a:pt x="7" y="5"/>
                      <a:pt x="7" y="6"/>
                    </a:cubicBezTo>
                    <a:cubicBezTo>
                      <a:pt x="6" y="6"/>
                      <a:pt x="6" y="7"/>
                      <a:pt x="6" y="7"/>
                    </a:cubicBezTo>
                    <a:cubicBezTo>
                      <a:pt x="6" y="8"/>
                      <a:pt x="5" y="9"/>
                      <a:pt x="5" y="9"/>
                    </a:cubicBezTo>
                    <a:cubicBezTo>
                      <a:pt x="5" y="11"/>
                      <a:pt x="6" y="12"/>
                      <a:pt x="7" y="13"/>
                    </a:cubicBezTo>
                    <a:cubicBezTo>
                      <a:pt x="8" y="14"/>
                      <a:pt x="9" y="15"/>
                      <a:pt x="10" y="15"/>
                    </a:cubicBezTo>
                    <a:close/>
                    <a:moveTo>
                      <a:pt x="33" y="45"/>
                    </a:moveTo>
                    <a:cubicBezTo>
                      <a:pt x="31" y="45"/>
                      <a:pt x="30" y="45"/>
                      <a:pt x="29" y="44"/>
                    </a:cubicBezTo>
                    <a:cubicBezTo>
                      <a:pt x="28" y="44"/>
                      <a:pt x="26" y="43"/>
                      <a:pt x="26" y="42"/>
                    </a:cubicBezTo>
                    <a:cubicBezTo>
                      <a:pt x="25" y="42"/>
                      <a:pt x="24" y="41"/>
                      <a:pt x="24" y="39"/>
                    </a:cubicBezTo>
                    <a:cubicBezTo>
                      <a:pt x="23" y="38"/>
                      <a:pt x="23" y="37"/>
                      <a:pt x="23" y="36"/>
                    </a:cubicBezTo>
                    <a:cubicBezTo>
                      <a:pt x="23" y="34"/>
                      <a:pt x="23" y="33"/>
                      <a:pt x="24" y="32"/>
                    </a:cubicBezTo>
                    <a:cubicBezTo>
                      <a:pt x="24" y="31"/>
                      <a:pt x="25" y="30"/>
                      <a:pt x="26" y="29"/>
                    </a:cubicBezTo>
                    <a:cubicBezTo>
                      <a:pt x="27" y="28"/>
                      <a:pt x="28" y="28"/>
                      <a:pt x="29" y="27"/>
                    </a:cubicBezTo>
                    <a:cubicBezTo>
                      <a:pt x="30" y="27"/>
                      <a:pt x="32" y="27"/>
                      <a:pt x="33" y="27"/>
                    </a:cubicBezTo>
                    <a:cubicBezTo>
                      <a:pt x="34" y="27"/>
                      <a:pt x="36" y="27"/>
                      <a:pt x="37" y="27"/>
                    </a:cubicBezTo>
                    <a:cubicBezTo>
                      <a:pt x="38" y="28"/>
                      <a:pt x="39" y="29"/>
                      <a:pt x="40" y="30"/>
                    </a:cubicBezTo>
                    <a:cubicBezTo>
                      <a:pt x="41" y="30"/>
                      <a:pt x="42" y="31"/>
                      <a:pt x="42" y="32"/>
                    </a:cubicBezTo>
                    <a:cubicBezTo>
                      <a:pt x="43" y="34"/>
                      <a:pt x="43" y="35"/>
                      <a:pt x="43" y="36"/>
                    </a:cubicBezTo>
                    <a:cubicBezTo>
                      <a:pt x="43" y="37"/>
                      <a:pt x="43" y="39"/>
                      <a:pt x="42" y="40"/>
                    </a:cubicBezTo>
                    <a:cubicBezTo>
                      <a:pt x="42" y="41"/>
                      <a:pt x="41" y="42"/>
                      <a:pt x="40" y="43"/>
                    </a:cubicBezTo>
                    <a:cubicBezTo>
                      <a:pt x="39" y="43"/>
                      <a:pt x="38" y="44"/>
                      <a:pt x="37" y="45"/>
                    </a:cubicBezTo>
                    <a:cubicBezTo>
                      <a:pt x="35" y="45"/>
                      <a:pt x="34" y="45"/>
                      <a:pt x="33" y="45"/>
                    </a:cubicBezTo>
                    <a:close/>
                    <a:moveTo>
                      <a:pt x="33" y="41"/>
                    </a:moveTo>
                    <a:cubicBezTo>
                      <a:pt x="33" y="41"/>
                      <a:pt x="34" y="41"/>
                      <a:pt x="34" y="41"/>
                    </a:cubicBezTo>
                    <a:cubicBezTo>
                      <a:pt x="35" y="40"/>
                      <a:pt x="35" y="40"/>
                      <a:pt x="36" y="40"/>
                    </a:cubicBezTo>
                    <a:cubicBezTo>
                      <a:pt x="36" y="39"/>
                      <a:pt x="37" y="39"/>
                      <a:pt x="37" y="38"/>
                    </a:cubicBezTo>
                    <a:cubicBezTo>
                      <a:pt x="37" y="37"/>
                      <a:pt x="37" y="37"/>
                      <a:pt x="37" y="36"/>
                    </a:cubicBezTo>
                    <a:cubicBezTo>
                      <a:pt x="37" y="35"/>
                      <a:pt x="37" y="35"/>
                      <a:pt x="37" y="34"/>
                    </a:cubicBezTo>
                    <a:cubicBezTo>
                      <a:pt x="37" y="33"/>
                      <a:pt x="36" y="33"/>
                      <a:pt x="36" y="32"/>
                    </a:cubicBezTo>
                    <a:cubicBezTo>
                      <a:pt x="36" y="32"/>
                      <a:pt x="35" y="31"/>
                      <a:pt x="35" y="31"/>
                    </a:cubicBezTo>
                    <a:cubicBezTo>
                      <a:pt x="34" y="31"/>
                      <a:pt x="34" y="31"/>
                      <a:pt x="33" y="31"/>
                    </a:cubicBezTo>
                    <a:cubicBezTo>
                      <a:pt x="32" y="31"/>
                      <a:pt x="32" y="31"/>
                      <a:pt x="31" y="31"/>
                    </a:cubicBezTo>
                    <a:cubicBezTo>
                      <a:pt x="31" y="31"/>
                      <a:pt x="30" y="32"/>
                      <a:pt x="30" y="32"/>
                    </a:cubicBezTo>
                    <a:cubicBezTo>
                      <a:pt x="29" y="33"/>
                      <a:pt x="29" y="33"/>
                      <a:pt x="29" y="34"/>
                    </a:cubicBezTo>
                    <a:cubicBezTo>
                      <a:pt x="29" y="35"/>
                      <a:pt x="29" y="35"/>
                      <a:pt x="29" y="36"/>
                    </a:cubicBezTo>
                    <a:cubicBezTo>
                      <a:pt x="28" y="37"/>
                      <a:pt x="29" y="39"/>
                      <a:pt x="30" y="40"/>
                    </a:cubicBezTo>
                    <a:cubicBezTo>
                      <a:pt x="31" y="41"/>
                      <a:pt x="32" y="41"/>
                      <a:pt x="33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0">
                <a:extLst>
                  <a:ext uri="{FF2B5EF4-FFF2-40B4-BE49-F238E27FC236}">
                    <a16:creationId xmlns:a16="http://schemas.microsoft.com/office/drawing/2014/main" id="{3F1038AF-A9AE-4F26-860D-9298BCDB7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0274" y="3111178"/>
                <a:ext cx="68698" cy="91949"/>
              </a:xfrm>
              <a:custGeom>
                <a:avLst/>
                <a:gdLst>
                  <a:gd name="T0" fmla="*/ 26 w 26"/>
                  <a:gd name="T1" fmla="*/ 27 h 35"/>
                  <a:gd name="T2" fmla="*/ 26 w 26"/>
                  <a:gd name="T3" fmla="*/ 35 h 35"/>
                  <a:gd name="T4" fmla="*/ 1 w 26"/>
                  <a:gd name="T5" fmla="*/ 34 h 35"/>
                  <a:gd name="T6" fmla="*/ 1 w 26"/>
                  <a:gd name="T7" fmla="*/ 27 h 35"/>
                  <a:gd name="T8" fmla="*/ 10 w 26"/>
                  <a:gd name="T9" fmla="*/ 27 h 35"/>
                  <a:gd name="T10" fmla="*/ 10 w 26"/>
                  <a:gd name="T11" fmla="*/ 9 h 35"/>
                  <a:gd name="T12" fmla="*/ 8 w 26"/>
                  <a:gd name="T13" fmla="*/ 10 h 35"/>
                  <a:gd name="T14" fmla="*/ 6 w 26"/>
                  <a:gd name="T15" fmla="*/ 11 h 35"/>
                  <a:gd name="T16" fmla="*/ 3 w 26"/>
                  <a:gd name="T17" fmla="*/ 12 h 35"/>
                  <a:gd name="T18" fmla="*/ 0 w 26"/>
                  <a:gd name="T19" fmla="*/ 13 h 35"/>
                  <a:gd name="T20" fmla="*/ 0 w 26"/>
                  <a:gd name="T21" fmla="*/ 5 h 35"/>
                  <a:gd name="T22" fmla="*/ 3 w 26"/>
                  <a:gd name="T23" fmla="*/ 5 h 35"/>
                  <a:gd name="T24" fmla="*/ 6 w 26"/>
                  <a:gd name="T25" fmla="*/ 3 h 35"/>
                  <a:gd name="T26" fmla="*/ 9 w 26"/>
                  <a:gd name="T27" fmla="*/ 1 h 35"/>
                  <a:gd name="T28" fmla="*/ 10 w 26"/>
                  <a:gd name="T29" fmla="*/ 0 h 35"/>
                  <a:gd name="T30" fmla="*/ 19 w 26"/>
                  <a:gd name="T31" fmla="*/ 0 h 35"/>
                  <a:gd name="T32" fmla="*/ 18 w 26"/>
                  <a:gd name="T33" fmla="*/ 27 h 35"/>
                  <a:gd name="T34" fmla="*/ 26 w 26"/>
                  <a:gd name="T3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35">
                    <a:moveTo>
                      <a:pt x="26" y="27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9" y="10"/>
                      <a:pt x="8" y="10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2" y="13"/>
                      <a:pt x="1" y="13"/>
                      <a:pt x="0" y="1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4" y="4"/>
                      <a:pt x="5" y="4"/>
                      <a:pt x="6" y="3"/>
                    </a:cubicBezTo>
                    <a:cubicBezTo>
                      <a:pt x="7" y="2"/>
                      <a:pt x="8" y="2"/>
                      <a:pt x="9" y="1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27"/>
                      <a:pt x="18" y="27"/>
                      <a:pt x="18" y="27"/>
                    </a:cubicBezTo>
                    <a:lnTo>
                      <a:pt x="26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1">
                <a:extLst>
                  <a:ext uri="{FF2B5EF4-FFF2-40B4-BE49-F238E27FC236}">
                    <a16:creationId xmlns:a16="http://schemas.microsoft.com/office/drawing/2014/main" id="{971AF032-D8FF-4781-91FF-6101E8CDC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256" y="3111178"/>
                <a:ext cx="81380" cy="116258"/>
              </a:xfrm>
              <a:custGeom>
                <a:avLst/>
                <a:gdLst>
                  <a:gd name="T0" fmla="*/ 17 w 31"/>
                  <a:gd name="T1" fmla="*/ 16 h 44"/>
                  <a:gd name="T2" fmla="*/ 22 w 31"/>
                  <a:gd name="T3" fmla="*/ 17 h 44"/>
                  <a:gd name="T4" fmla="*/ 27 w 31"/>
                  <a:gd name="T5" fmla="*/ 20 h 44"/>
                  <a:gd name="T6" fmla="*/ 30 w 31"/>
                  <a:gd name="T7" fmla="*/ 24 h 44"/>
                  <a:gd name="T8" fmla="*/ 31 w 31"/>
                  <a:gd name="T9" fmla="*/ 30 h 44"/>
                  <a:gd name="T10" fmla="*/ 29 w 31"/>
                  <a:gd name="T11" fmla="*/ 36 h 44"/>
                  <a:gd name="T12" fmla="*/ 26 w 31"/>
                  <a:gd name="T13" fmla="*/ 40 h 44"/>
                  <a:gd name="T14" fmla="*/ 21 w 31"/>
                  <a:gd name="T15" fmla="*/ 43 h 44"/>
                  <a:gd name="T16" fmla="*/ 14 w 31"/>
                  <a:gd name="T17" fmla="*/ 44 h 44"/>
                  <a:gd name="T18" fmla="*/ 6 w 31"/>
                  <a:gd name="T19" fmla="*/ 42 h 44"/>
                  <a:gd name="T20" fmla="*/ 0 w 31"/>
                  <a:gd name="T21" fmla="*/ 36 h 44"/>
                  <a:gd name="T22" fmla="*/ 5 w 31"/>
                  <a:gd name="T23" fmla="*/ 32 h 44"/>
                  <a:gd name="T24" fmla="*/ 9 w 31"/>
                  <a:gd name="T25" fmla="*/ 35 h 44"/>
                  <a:gd name="T26" fmla="*/ 15 w 31"/>
                  <a:gd name="T27" fmla="*/ 37 h 44"/>
                  <a:gd name="T28" fmla="*/ 20 w 31"/>
                  <a:gd name="T29" fmla="*/ 35 h 44"/>
                  <a:gd name="T30" fmla="*/ 22 w 31"/>
                  <a:gd name="T31" fmla="*/ 30 h 44"/>
                  <a:gd name="T32" fmla="*/ 20 w 31"/>
                  <a:gd name="T33" fmla="*/ 25 h 44"/>
                  <a:gd name="T34" fmla="*/ 15 w 31"/>
                  <a:gd name="T35" fmla="*/ 23 h 44"/>
                  <a:gd name="T36" fmla="*/ 12 w 31"/>
                  <a:gd name="T37" fmla="*/ 23 h 44"/>
                  <a:gd name="T38" fmla="*/ 9 w 31"/>
                  <a:gd name="T39" fmla="*/ 26 h 44"/>
                  <a:gd name="T40" fmla="*/ 2 w 31"/>
                  <a:gd name="T41" fmla="*/ 26 h 44"/>
                  <a:gd name="T42" fmla="*/ 2 w 31"/>
                  <a:gd name="T43" fmla="*/ 24 h 44"/>
                  <a:gd name="T44" fmla="*/ 3 w 31"/>
                  <a:gd name="T45" fmla="*/ 21 h 44"/>
                  <a:gd name="T46" fmla="*/ 3 w 31"/>
                  <a:gd name="T47" fmla="*/ 17 h 44"/>
                  <a:gd name="T48" fmla="*/ 4 w 31"/>
                  <a:gd name="T49" fmla="*/ 13 h 44"/>
                  <a:gd name="T50" fmla="*/ 7 w 31"/>
                  <a:gd name="T51" fmla="*/ 0 h 44"/>
                  <a:gd name="T52" fmla="*/ 28 w 31"/>
                  <a:gd name="T53" fmla="*/ 0 h 44"/>
                  <a:gd name="T54" fmla="*/ 28 w 31"/>
                  <a:gd name="T55" fmla="*/ 8 h 44"/>
                  <a:gd name="T56" fmla="*/ 13 w 31"/>
                  <a:gd name="T57" fmla="*/ 8 h 44"/>
                  <a:gd name="T58" fmla="*/ 11 w 31"/>
                  <a:gd name="T59" fmla="*/ 17 h 44"/>
                  <a:gd name="T60" fmla="*/ 13 w 31"/>
                  <a:gd name="T61" fmla="*/ 16 h 44"/>
                  <a:gd name="T62" fmla="*/ 17 w 31"/>
                  <a:gd name="T63" fmla="*/ 1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44">
                    <a:moveTo>
                      <a:pt x="17" y="16"/>
                    </a:moveTo>
                    <a:cubicBezTo>
                      <a:pt x="19" y="16"/>
                      <a:pt x="21" y="16"/>
                      <a:pt x="22" y="17"/>
                    </a:cubicBezTo>
                    <a:cubicBezTo>
                      <a:pt x="24" y="17"/>
                      <a:pt x="26" y="18"/>
                      <a:pt x="27" y="20"/>
                    </a:cubicBezTo>
                    <a:cubicBezTo>
                      <a:pt x="28" y="21"/>
                      <a:pt x="29" y="22"/>
                      <a:pt x="30" y="24"/>
                    </a:cubicBezTo>
                    <a:cubicBezTo>
                      <a:pt x="30" y="26"/>
                      <a:pt x="31" y="28"/>
                      <a:pt x="31" y="30"/>
                    </a:cubicBezTo>
                    <a:cubicBezTo>
                      <a:pt x="31" y="32"/>
                      <a:pt x="30" y="34"/>
                      <a:pt x="29" y="36"/>
                    </a:cubicBezTo>
                    <a:cubicBezTo>
                      <a:pt x="28" y="38"/>
                      <a:pt x="27" y="39"/>
                      <a:pt x="26" y="40"/>
                    </a:cubicBezTo>
                    <a:cubicBezTo>
                      <a:pt x="24" y="42"/>
                      <a:pt x="23" y="42"/>
                      <a:pt x="21" y="43"/>
                    </a:cubicBezTo>
                    <a:cubicBezTo>
                      <a:pt x="19" y="44"/>
                      <a:pt x="17" y="44"/>
                      <a:pt x="14" y="44"/>
                    </a:cubicBezTo>
                    <a:cubicBezTo>
                      <a:pt x="11" y="44"/>
                      <a:pt x="8" y="43"/>
                      <a:pt x="6" y="42"/>
                    </a:cubicBezTo>
                    <a:cubicBezTo>
                      <a:pt x="3" y="41"/>
                      <a:pt x="2" y="39"/>
                      <a:pt x="0" y="36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3"/>
                      <a:pt x="8" y="34"/>
                      <a:pt x="9" y="35"/>
                    </a:cubicBezTo>
                    <a:cubicBezTo>
                      <a:pt x="11" y="36"/>
                      <a:pt x="13" y="37"/>
                      <a:pt x="15" y="37"/>
                    </a:cubicBezTo>
                    <a:cubicBezTo>
                      <a:pt x="17" y="37"/>
                      <a:pt x="19" y="36"/>
                      <a:pt x="20" y="35"/>
                    </a:cubicBezTo>
                    <a:cubicBezTo>
                      <a:pt x="21" y="34"/>
                      <a:pt x="22" y="32"/>
                      <a:pt x="22" y="30"/>
                    </a:cubicBezTo>
                    <a:cubicBezTo>
                      <a:pt x="22" y="28"/>
                      <a:pt x="22" y="26"/>
                      <a:pt x="20" y="25"/>
                    </a:cubicBezTo>
                    <a:cubicBezTo>
                      <a:pt x="19" y="23"/>
                      <a:pt x="17" y="23"/>
                      <a:pt x="15" y="23"/>
                    </a:cubicBezTo>
                    <a:cubicBezTo>
                      <a:pt x="14" y="23"/>
                      <a:pt x="13" y="23"/>
                      <a:pt x="12" y="23"/>
                    </a:cubicBezTo>
                    <a:cubicBezTo>
                      <a:pt x="10" y="24"/>
                      <a:pt x="9" y="25"/>
                      <a:pt x="9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5"/>
                      <a:pt x="2" y="24"/>
                    </a:cubicBezTo>
                    <a:cubicBezTo>
                      <a:pt x="2" y="24"/>
                      <a:pt x="2" y="23"/>
                      <a:pt x="3" y="21"/>
                    </a:cubicBezTo>
                    <a:cubicBezTo>
                      <a:pt x="3" y="20"/>
                      <a:pt x="3" y="19"/>
                      <a:pt x="3" y="17"/>
                    </a:cubicBezTo>
                    <a:cubicBezTo>
                      <a:pt x="4" y="16"/>
                      <a:pt x="4" y="14"/>
                      <a:pt x="4" y="13"/>
                    </a:cubicBezTo>
                    <a:cubicBezTo>
                      <a:pt x="5" y="9"/>
                      <a:pt x="6" y="5"/>
                      <a:pt x="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7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BD9B1195-9342-4713-9226-9B7BCC9E9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3034" y="3090040"/>
                <a:ext cx="114144" cy="118371"/>
              </a:xfrm>
              <a:custGeom>
                <a:avLst/>
                <a:gdLst>
                  <a:gd name="T0" fmla="*/ 6 w 43"/>
                  <a:gd name="T1" fmla="*/ 17 h 45"/>
                  <a:gd name="T2" fmla="*/ 0 w 43"/>
                  <a:gd name="T3" fmla="*/ 12 h 45"/>
                  <a:gd name="T4" fmla="*/ 1 w 43"/>
                  <a:gd name="T5" fmla="*/ 5 h 45"/>
                  <a:gd name="T6" fmla="*/ 6 w 43"/>
                  <a:gd name="T7" fmla="*/ 0 h 45"/>
                  <a:gd name="T8" fmla="*/ 14 w 43"/>
                  <a:gd name="T9" fmla="*/ 0 h 45"/>
                  <a:gd name="T10" fmla="*/ 19 w 43"/>
                  <a:gd name="T11" fmla="*/ 5 h 45"/>
                  <a:gd name="T12" fmla="*/ 19 w 43"/>
                  <a:gd name="T13" fmla="*/ 13 h 45"/>
                  <a:gd name="T14" fmla="*/ 14 w 43"/>
                  <a:gd name="T15" fmla="*/ 17 h 45"/>
                  <a:gd name="T16" fmla="*/ 2 w 43"/>
                  <a:gd name="T17" fmla="*/ 41 h 45"/>
                  <a:gd name="T18" fmla="*/ 36 w 43"/>
                  <a:gd name="T19" fmla="*/ 0 h 45"/>
                  <a:gd name="T20" fmla="*/ 23 w 43"/>
                  <a:gd name="T21" fmla="*/ 23 h 45"/>
                  <a:gd name="T22" fmla="*/ 2 w 43"/>
                  <a:gd name="T23" fmla="*/ 41 h 45"/>
                  <a:gd name="T24" fmla="*/ 11 w 43"/>
                  <a:gd name="T25" fmla="*/ 14 h 45"/>
                  <a:gd name="T26" fmla="*/ 14 w 43"/>
                  <a:gd name="T27" fmla="*/ 11 h 45"/>
                  <a:gd name="T28" fmla="*/ 13 w 43"/>
                  <a:gd name="T29" fmla="*/ 5 h 45"/>
                  <a:gd name="T30" fmla="*/ 8 w 43"/>
                  <a:gd name="T31" fmla="*/ 4 h 45"/>
                  <a:gd name="T32" fmla="*/ 6 w 43"/>
                  <a:gd name="T33" fmla="*/ 7 h 45"/>
                  <a:gd name="T34" fmla="*/ 7 w 43"/>
                  <a:gd name="T35" fmla="*/ 12 h 45"/>
                  <a:gd name="T36" fmla="*/ 33 w 43"/>
                  <a:gd name="T37" fmla="*/ 45 h 45"/>
                  <a:gd name="T38" fmla="*/ 26 w 43"/>
                  <a:gd name="T39" fmla="*/ 42 h 45"/>
                  <a:gd name="T40" fmla="*/ 23 w 43"/>
                  <a:gd name="T41" fmla="*/ 35 h 45"/>
                  <a:gd name="T42" fmla="*/ 26 w 43"/>
                  <a:gd name="T43" fmla="*/ 29 h 45"/>
                  <a:gd name="T44" fmla="*/ 33 w 43"/>
                  <a:gd name="T45" fmla="*/ 26 h 45"/>
                  <a:gd name="T46" fmla="*/ 40 w 43"/>
                  <a:gd name="T47" fmla="*/ 29 h 45"/>
                  <a:gd name="T48" fmla="*/ 43 w 43"/>
                  <a:gd name="T49" fmla="*/ 36 h 45"/>
                  <a:gd name="T50" fmla="*/ 40 w 43"/>
                  <a:gd name="T51" fmla="*/ 42 h 45"/>
                  <a:gd name="T52" fmla="*/ 33 w 43"/>
                  <a:gd name="T53" fmla="*/ 45 h 45"/>
                  <a:gd name="T54" fmla="*/ 34 w 43"/>
                  <a:gd name="T55" fmla="*/ 40 h 45"/>
                  <a:gd name="T56" fmla="*/ 37 w 43"/>
                  <a:gd name="T57" fmla="*/ 37 h 45"/>
                  <a:gd name="T58" fmla="*/ 37 w 43"/>
                  <a:gd name="T59" fmla="*/ 33 h 45"/>
                  <a:gd name="T60" fmla="*/ 35 w 43"/>
                  <a:gd name="T61" fmla="*/ 31 h 45"/>
                  <a:gd name="T62" fmla="*/ 31 w 43"/>
                  <a:gd name="T63" fmla="*/ 31 h 45"/>
                  <a:gd name="T64" fmla="*/ 29 w 43"/>
                  <a:gd name="T65" fmla="*/ 33 h 45"/>
                  <a:gd name="T66" fmla="*/ 30 w 43"/>
                  <a:gd name="T67" fmla="*/ 3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45">
                    <a:moveTo>
                      <a:pt x="10" y="18"/>
                    </a:moveTo>
                    <a:cubicBezTo>
                      <a:pt x="8" y="18"/>
                      <a:pt x="7" y="18"/>
                      <a:pt x="6" y="17"/>
                    </a:cubicBezTo>
                    <a:cubicBezTo>
                      <a:pt x="4" y="17"/>
                      <a:pt x="3" y="16"/>
                      <a:pt x="2" y="15"/>
                    </a:cubicBezTo>
                    <a:cubicBezTo>
                      <a:pt x="2" y="14"/>
                      <a:pt x="1" y="13"/>
                      <a:pt x="0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4" y="1"/>
                      <a:pt x="5" y="1"/>
                      <a:pt x="6" y="0"/>
                    </a:cubicBezTo>
                    <a:cubicBezTo>
                      <a:pt x="7" y="0"/>
                      <a:pt x="8" y="0"/>
                      <a:pt x="10" y="0"/>
                    </a:cubicBezTo>
                    <a:cubicBezTo>
                      <a:pt x="11" y="0"/>
                      <a:pt x="13" y="0"/>
                      <a:pt x="14" y="0"/>
                    </a:cubicBezTo>
                    <a:cubicBezTo>
                      <a:pt x="15" y="1"/>
                      <a:pt x="16" y="2"/>
                      <a:pt x="17" y="2"/>
                    </a:cubicBezTo>
                    <a:cubicBezTo>
                      <a:pt x="18" y="3"/>
                      <a:pt x="19" y="4"/>
                      <a:pt x="19" y="5"/>
                    </a:cubicBezTo>
                    <a:cubicBezTo>
                      <a:pt x="20" y="7"/>
                      <a:pt x="20" y="8"/>
                      <a:pt x="20" y="9"/>
                    </a:cubicBezTo>
                    <a:cubicBezTo>
                      <a:pt x="20" y="10"/>
                      <a:pt x="19" y="12"/>
                      <a:pt x="19" y="13"/>
                    </a:cubicBezTo>
                    <a:cubicBezTo>
                      <a:pt x="18" y="14"/>
                      <a:pt x="18" y="15"/>
                      <a:pt x="17" y="16"/>
                    </a:cubicBezTo>
                    <a:cubicBezTo>
                      <a:pt x="16" y="16"/>
                      <a:pt x="15" y="17"/>
                      <a:pt x="14" y="17"/>
                    </a:cubicBezTo>
                    <a:cubicBezTo>
                      <a:pt x="12" y="18"/>
                      <a:pt x="11" y="18"/>
                      <a:pt x="10" y="18"/>
                    </a:cubicBezTo>
                    <a:close/>
                    <a:moveTo>
                      <a:pt x="2" y="41"/>
                    </a:moveTo>
                    <a:cubicBezTo>
                      <a:pt x="20" y="21"/>
                      <a:pt x="20" y="21"/>
                      <a:pt x="20" y="2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6" y="44"/>
                      <a:pt x="6" y="44"/>
                      <a:pt x="6" y="44"/>
                    </a:cubicBezTo>
                    <a:lnTo>
                      <a:pt x="2" y="41"/>
                    </a:lnTo>
                    <a:close/>
                    <a:moveTo>
                      <a:pt x="10" y="14"/>
                    </a:moveTo>
                    <a:cubicBezTo>
                      <a:pt x="10" y="14"/>
                      <a:pt x="11" y="14"/>
                      <a:pt x="11" y="14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3" y="12"/>
                      <a:pt x="13" y="12"/>
                      <a:pt x="14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8"/>
                      <a:pt x="14" y="6"/>
                      <a:pt x="13" y="5"/>
                    </a:cubicBezTo>
                    <a:cubicBezTo>
                      <a:pt x="12" y="4"/>
                      <a:pt x="11" y="4"/>
                      <a:pt x="10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7" y="5"/>
                      <a:pt x="7" y="5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7" y="12"/>
                    </a:cubicBezTo>
                    <a:cubicBezTo>
                      <a:pt x="7" y="13"/>
                      <a:pt x="8" y="14"/>
                      <a:pt x="10" y="14"/>
                    </a:cubicBezTo>
                    <a:close/>
                    <a:moveTo>
                      <a:pt x="33" y="45"/>
                    </a:moveTo>
                    <a:cubicBezTo>
                      <a:pt x="31" y="45"/>
                      <a:pt x="30" y="44"/>
                      <a:pt x="29" y="44"/>
                    </a:cubicBezTo>
                    <a:cubicBezTo>
                      <a:pt x="27" y="43"/>
                      <a:pt x="26" y="43"/>
                      <a:pt x="26" y="42"/>
                    </a:cubicBezTo>
                    <a:cubicBezTo>
                      <a:pt x="25" y="41"/>
                      <a:pt x="24" y="40"/>
                      <a:pt x="23" y="39"/>
                    </a:cubicBezTo>
                    <a:cubicBezTo>
                      <a:pt x="23" y="38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4" y="32"/>
                    </a:cubicBezTo>
                    <a:cubicBezTo>
                      <a:pt x="24" y="30"/>
                      <a:pt x="25" y="30"/>
                      <a:pt x="26" y="29"/>
                    </a:cubicBezTo>
                    <a:cubicBezTo>
                      <a:pt x="27" y="28"/>
                      <a:pt x="28" y="27"/>
                      <a:pt x="29" y="27"/>
                    </a:cubicBezTo>
                    <a:cubicBezTo>
                      <a:pt x="30" y="26"/>
                      <a:pt x="32" y="26"/>
                      <a:pt x="33" y="26"/>
                    </a:cubicBezTo>
                    <a:cubicBezTo>
                      <a:pt x="34" y="26"/>
                      <a:pt x="36" y="26"/>
                      <a:pt x="37" y="27"/>
                    </a:cubicBezTo>
                    <a:cubicBezTo>
                      <a:pt x="38" y="27"/>
                      <a:pt x="39" y="28"/>
                      <a:pt x="40" y="29"/>
                    </a:cubicBezTo>
                    <a:cubicBezTo>
                      <a:pt x="41" y="30"/>
                      <a:pt x="42" y="31"/>
                      <a:pt x="42" y="32"/>
                    </a:cubicBezTo>
                    <a:cubicBezTo>
                      <a:pt x="43" y="33"/>
                      <a:pt x="43" y="34"/>
                      <a:pt x="43" y="36"/>
                    </a:cubicBezTo>
                    <a:cubicBezTo>
                      <a:pt x="43" y="37"/>
                      <a:pt x="43" y="38"/>
                      <a:pt x="42" y="39"/>
                    </a:cubicBezTo>
                    <a:cubicBezTo>
                      <a:pt x="42" y="40"/>
                      <a:pt x="41" y="41"/>
                      <a:pt x="40" y="42"/>
                    </a:cubicBezTo>
                    <a:cubicBezTo>
                      <a:pt x="39" y="43"/>
                      <a:pt x="38" y="43"/>
                      <a:pt x="37" y="44"/>
                    </a:cubicBezTo>
                    <a:cubicBezTo>
                      <a:pt x="35" y="44"/>
                      <a:pt x="34" y="45"/>
                      <a:pt x="33" y="45"/>
                    </a:cubicBezTo>
                    <a:close/>
                    <a:moveTo>
                      <a:pt x="33" y="41"/>
                    </a:moveTo>
                    <a:cubicBezTo>
                      <a:pt x="33" y="41"/>
                      <a:pt x="34" y="40"/>
                      <a:pt x="34" y="40"/>
                    </a:cubicBezTo>
                    <a:cubicBezTo>
                      <a:pt x="35" y="40"/>
                      <a:pt x="35" y="39"/>
                      <a:pt x="36" y="39"/>
                    </a:cubicBezTo>
                    <a:cubicBezTo>
                      <a:pt x="36" y="39"/>
                      <a:pt x="37" y="38"/>
                      <a:pt x="37" y="37"/>
                    </a:cubicBezTo>
                    <a:cubicBezTo>
                      <a:pt x="37" y="37"/>
                      <a:pt x="37" y="36"/>
                      <a:pt x="37" y="35"/>
                    </a:cubicBezTo>
                    <a:cubicBezTo>
                      <a:pt x="37" y="35"/>
                      <a:pt x="37" y="34"/>
                      <a:pt x="37" y="33"/>
                    </a:cubicBezTo>
                    <a:cubicBezTo>
                      <a:pt x="37" y="33"/>
                      <a:pt x="36" y="32"/>
                      <a:pt x="36" y="32"/>
                    </a:cubicBezTo>
                    <a:cubicBezTo>
                      <a:pt x="36" y="31"/>
                      <a:pt x="35" y="31"/>
                      <a:pt x="35" y="31"/>
                    </a:cubicBezTo>
                    <a:cubicBezTo>
                      <a:pt x="34" y="30"/>
                      <a:pt x="33" y="30"/>
                      <a:pt x="33" y="30"/>
                    </a:cubicBezTo>
                    <a:cubicBezTo>
                      <a:pt x="32" y="30"/>
                      <a:pt x="32" y="30"/>
                      <a:pt x="31" y="31"/>
                    </a:cubicBezTo>
                    <a:cubicBezTo>
                      <a:pt x="31" y="31"/>
                      <a:pt x="30" y="31"/>
                      <a:pt x="30" y="32"/>
                    </a:cubicBezTo>
                    <a:cubicBezTo>
                      <a:pt x="29" y="32"/>
                      <a:pt x="29" y="33"/>
                      <a:pt x="29" y="33"/>
                    </a:cubicBezTo>
                    <a:cubicBezTo>
                      <a:pt x="29" y="34"/>
                      <a:pt x="28" y="35"/>
                      <a:pt x="28" y="35"/>
                    </a:cubicBezTo>
                    <a:cubicBezTo>
                      <a:pt x="28" y="37"/>
                      <a:pt x="29" y="38"/>
                      <a:pt x="30" y="39"/>
                    </a:cubicBezTo>
                    <a:cubicBezTo>
                      <a:pt x="31" y="40"/>
                      <a:pt x="32" y="41"/>
                      <a:pt x="33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7276037A-A885-4327-8120-7A7DF5189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689" y="1672755"/>
                <a:ext cx="1321109" cy="1618094"/>
              </a:xfrm>
              <a:custGeom>
                <a:avLst/>
                <a:gdLst>
                  <a:gd name="T0" fmla="*/ 1250 w 1250"/>
                  <a:gd name="T1" fmla="*/ 1531 h 1531"/>
                  <a:gd name="T2" fmla="*/ 0 w 1250"/>
                  <a:gd name="T3" fmla="*/ 623 h 1531"/>
                  <a:gd name="T4" fmla="*/ 5 w 1250"/>
                  <a:gd name="T5" fmla="*/ 613 h 1531"/>
                  <a:gd name="T6" fmla="*/ 1240 w 1250"/>
                  <a:gd name="T7" fmla="*/ 1511 h 1531"/>
                  <a:gd name="T8" fmla="*/ 1240 w 1250"/>
                  <a:gd name="T9" fmla="*/ 0 h 1531"/>
                  <a:gd name="T10" fmla="*/ 1250 w 1250"/>
                  <a:gd name="T11" fmla="*/ 0 h 1531"/>
                  <a:gd name="T12" fmla="*/ 1250 w 1250"/>
                  <a:gd name="T13" fmla="*/ 1531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0" h="1531">
                    <a:moveTo>
                      <a:pt x="1250" y="1531"/>
                    </a:moveTo>
                    <a:lnTo>
                      <a:pt x="0" y="623"/>
                    </a:lnTo>
                    <a:lnTo>
                      <a:pt x="5" y="613"/>
                    </a:lnTo>
                    <a:lnTo>
                      <a:pt x="1240" y="1511"/>
                    </a:lnTo>
                    <a:lnTo>
                      <a:pt x="1240" y="0"/>
                    </a:lnTo>
                    <a:lnTo>
                      <a:pt x="1250" y="0"/>
                    </a:lnTo>
                    <a:lnTo>
                      <a:pt x="1250" y="153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8444A5EA-DA54-47A2-A677-1C6CCFF24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5731" y="3274996"/>
                <a:ext cx="1822073" cy="1381351"/>
              </a:xfrm>
              <a:custGeom>
                <a:avLst/>
                <a:gdLst>
                  <a:gd name="T0" fmla="*/ 1714 w 1724"/>
                  <a:gd name="T1" fmla="*/ 1307 h 1307"/>
                  <a:gd name="T2" fmla="*/ 1295 w 1724"/>
                  <a:gd name="T3" fmla="*/ 12 h 1307"/>
                  <a:gd name="T4" fmla="*/ 2 w 1724"/>
                  <a:gd name="T5" fmla="*/ 432 h 1307"/>
                  <a:gd name="T6" fmla="*/ 0 w 1724"/>
                  <a:gd name="T7" fmla="*/ 422 h 1307"/>
                  <a:gd name="T8" fmla="*/ 1302 w 1724"/>
                  <a:gd name="T9" fmla="*/ 0 h 1307"/>
                  <a:gd name="T10" fmla="*/ 1302 w 1724"/>
                  <a:gd name="T11" fmla="*/ 5 h 1307"/>
                  <a:gd name="T12" fmla="*/ 1724 w 1724"/>
                  <a:gd name="T13" fmla="*/ 1305 h 1307"/>
                  <a:gd name="T14" fmla="*/ 1714 w 1724"/>
                  <a:gd name="T15" fmla="*/ 1307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4" h="1307">
                    <a:moveTo>
                      <a:pt x="1714" y="1307"/>
                    </a:moveTo>
                    <a:lnTo>
                      <a:pt x="1295" y="12"/>
                    </a:lnTo>
                    <a:lnTo>
                      <a:pt x="2" y="432"/>
                    </a:lnTo>
                    <a:lnTo>
                      <a:pt x="0" y="422"/>
                    </a:lnTo>
                    <a:lnTo>
                      <a:pt x="1302" y="0"/>
                    </a:lnTo>
                    <a:lnTo>
                      <a:pt x="1302" y="5"/>
                    </a:lnTo>
                    <a:lnTo>
                      <a:pt x="1724" y="1305"/>
                    </a:lnTo>
                    <a:lnTo>
                      <a:pt x="1714" y="1307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55">
                <a:extLst>
                  <a:ext uri="{FF2B5EF4-FFF2-40B4-BE49-F238E27FC236}">
                    <a16:creationId xmlns:a16="http://schemas.microsoft.com/office/drawing/2014/main" id="{7BCD3DB7-D4AB-4F5F-BE37-4B3170E25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14" y="3274996"/>
                <a:ext cx="1382408" cy="459746"/>
              </a:xfrm>
              <a:custGeom>
                <a:avLst/>
                <a:gdLst>
                  <a:gd name="T0" fmla="*/ 1303 w 1308"/>
                  <a:gd name="T1" fmla="*/ 435 h 435"/>
                  <a:gd name="T2" fmla="*/ 0 w 1308"/>
                  <a:gd name="T3" fmla="*/ 10 h 435"/>
                  <a:gd name="T4" fmla="*/ 3 w 1308"/>
                  <a:gd name="T5" fmla="*/ 0 h 435"/>
                  <a:gd name="T6" fmla="*/ 1308 w 1308"/>
                  <a:gd name="T7" fmla="*/ 425 h 435"/>
                  <a:gd name="T8" fmla="*/ 1303 w 1308"/>
                  <a:gd name="T9" fmla="*/ 435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8" h="435">
                    <a:moveTo>
                      <a:pt x="1303" y="435"/>
                    </a:moveTo>
                    <a:lnTo>
                      <a:pt x="0" y="10"/>
                    </a:lnTo>
                    <a:lnTo>
                      <a:pt x="3" y="0"/>
                    </a:lnTo>
                    <a:lnTo>
                      <a:pt x="1308" y="425"/>
                    </a:lnTo>
                    <a:lnTo>
                      <a:pt x="1303" y="43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AFB8C39D-635A-4B44-ACE3-0B8B36A0E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1790" y="3676613"/>
                <a:ext cx="814860" cy="813803"/>
              </a:xfrm>
              <a:custGeom>
                <a:avLst/>
                <a:gdLst>
                  <a:gd name="T0" fmla="*/ 1 w 309"/>
                  <a:gd name="T1" fmla="*/ 308 h 308"/>
                  <a:gd name="T2" fmla="*/ 0 w 309"/>
                  <a:gd name="T3" fmla="*/ 305 h 308"/>
                  <a:gd name="T4" fmla="*/ 305 w 309"/>
                  <a:gd name="T5" fmla="*/ 0 h 308"/>
                  <a:gd name="T6" fmla="*/ 309 w 309"/>
                  <a:gd name="T7" fmla="*/ 1 h 308"/>
                  <a:gd name="T8" fmla="*/ 1 w 309"/>
                  <a:gd name="T9" fmla="*/ 3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9" h="308">
                    <a:moveTo>
                      <a:pt x="1" y="308"/>
                    </a:moveTo>
                    <a:cubicBezTo>
                      <a:pt x="0" y="305"/>
                      <a:pt x="0" y="305"/>
                      <a:pt x="0" y="305"/>
                    </a:cubicBezTo>
                    <a:cubicBezTo>
                      <a:pt x="144" y="257"/>
                      <a:pt x="257" y="143"/>
                      <a:pt x="305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261" y="146"/>
                      <a:pt x="146" y="261"/>
                      <a:pt x="1" y="30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7">
                <a:extLst>
                  <a:ext uri="{FF2B5EF4-FFF2-40B4-BE49-F238E27FC236}">
                    <a16:creationId xmlns:a16="http://schemas.microsoft.com/office/drawing/2014/main" id="{726EAB10-B7BD-4516-BBB1-6DD9C5B6F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079" y="2532004"/>
                <a:ext cx="251539" cy="1141438"/>
              </a:xfrm>
              <a:custGeom>
                <a:avLst/>
                <a:gdLst>
                  <a:gd name="T0" fmla="*/ 24 w 95"/>
                  <a:gd name="T1" fmla="*/ 432 h 432"/>
                  <a:gd name="T2" fmla="*/ 0 w 95"/>
                  <a:gd name="T3" fmla="*/ 283 h 432"/>
                  <a:gd name="T4" fmla="*/ 92 w 95"/>
                  <a:gd name="T5" fmla="*/ 0 h 432"/>
                  <a:gd name="T6" fmla="*/ 95 w 95"/>
                  <a:gd name="T7" fmla="*/ 2 h 432"/>
                  <a:gd name="T8" fmla="*/ 4 w 95"/>
                  <a:gd name="T9" fmla="*/ 283 h 432"/>
                  <a:gd name="T10" fmla="*/ 27 w 95"/>
                  <a:gd name="T11" fmla="*/ 431 h 432"/>
                  <a:gd name="T12" fmla="*/ 24 w 95"/>
                  <a:gd name="T13" fmla="*/ 432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432">
                    <a:moveTo>
                      <a:pt x="24" y="432"/>
                    </a:moveTo>
                    <a:cubicBezTo>
                      <a:pt x="8" y="384"/>
                      <a:pt x="0" y="334"/>
                      <a:pt x="0" y="283"/>
                    </a:cubicBezTo>
                    <a:cubicBezTo>
                      <a:pt x="0" y="181"/>
                      <a:pt x="32" y="83"/>
                      <a:pt x="92" y="0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36" y="84"/>
                      <a:pt x="4" y="182"/>
                      <a:pt x="4" y="283"/>
                    </a:cubicBezTo>
                    <a:cubicBezTo>
                      <a:pt x="4" y="334"/>
                      <a:pt x="12" y="383"/>
                      <a:pt x="27" y="431"/>
                    </a:cubicBezTo>
                    <a:lnTo>
                      <a:pt x="24" y="43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AF18BC6D-217E-45E2-86EA-3F36C2A16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483" y="1831288"/>
                <a:ext cx="1171031" cy="605596"/>
              </a:xfrm>
              <a:custGeom>
                <a:avLst/>
                <a:gdLst>
                  <a:gd name="T0" fmla="*/ 3 w 444"/>
                  <a:gd name="T1" fmla="*/ 229 h 229"/>
                  <a:gd name="T2" fmla="*/ 0 w 444"/>
                  <a:gd name="T3" fmla="*/ 227 h 229"/>
                  <a:gd name="T4" fmla="*/ 444 w 444"/>
                  <a:gd name="T5" fmla="*/ 0 h 229"/>
                  <a:gd name="T6" fmla="*/ 444 w 444"/>
                  <a:gd name="T7" fmla="*/ 4 h 229"/>
                  <a:gd name="T8" fmla="*/ 3 w 444"/>
                  <a:gd name="T9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229">
                    <a:moveTo>
                      <a:pt x="3" y="229"/>
                    </a:moveTo>
                    <a:cubicBezTo>
                      <a:pt x="0" y="227"/>
                      <a:pt x="0" y="227"/>
                      <a:pt x="0" y="227"/>
                    </a:cubicBezTo>
                    <a:cubicBezTo>
                      <a:pt x="103" y="85"/>
                      <a:pt x="269" y="0"/>
                      <a:pt x="444" y="0"/>
                    </a:cubicBezTo>
                    <a:cubicBezTo>
                      <a:pt x="444" y="4"/>
                      <a:pt x="444" y="4"/>
                      <a:pt x="444" y="4"/>
                    </a:cubicBezTo>
                    <a:cubicBezTo>
                      <a:pt x="270" y="4"/>
                      <a:pt x="105" y="88"/>
                      <a:pt x="3" y="229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9">
                <a:extLst>
                  <a:ext uri="{FF2B5EF4-FFF2-40B4-BE49-F238E27FC236}">
                    <a16:creationId xmlns:a16="http://schemas.microsoft.com/office/drawing/2014/main" id="{C61F09D1-CFE7-4F9D-89AB-B8733CD80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049" y="2595417"/>
                <a:ext cx="1376067" cy="1377124"/>
              </a:xfrm>
              <a:custGeom>
                <a:avLst/>
                <a:gdLst>
                  <a:gd name="T0" fmla="*/ 54 w 522"/>
                  <a:gd name="T1" fmla="*/ 358 h 521"/>
                  <a:gd name="T2" fmla="*/ 164 w 522"/>
                  <a:gd name="T3" fmla="*/ 53 h 521"/>
                  <a:gd name="T4" fmla="*/ 468 w 522"/>
                  <a:gd name="T5" fmla="*/ 164 h 521"/>
                  <a:gd name="T6" fmla="*/ 358 w 522"/>
                  <a:gd name="T7" fmla="*/ 468 h 521"/>
                  <a:gd name="T8" fmla="*/ 54 w 522"/>
                  <a:gd name="T9" fmla="*/ 358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521">
                    <a:moveTo>
                      <a:pt x="54" y="358"/>
                    </a:moveTo>
                    <a:cubicBezTo>
                      <a:pt x="0" y="243"/>
                      <a:pt x="50" y="107"/>
                      <a:pt x="164" y="53"/>
                    </a:cubicBezTo>
                    <a:cubicBezTo>
                      <a:pt x="279" y="0"/>
                      <a:pt x="415" y="49"/>
                      <a:pt x="468" y="164"/>
                    </a:cubicBezTo>
                    <a:cubicBezTo>
                      <a:pt x="522" y="278"/>
                      <a:pt x="473" y="414"/>
                      <a:pt x="358" y="468"/>
                    </a:cubicBezTo>
                    <a:cubicBezTo>
                      <a:pt x="244" y="521"/>
                      <a:pt x="107" y="472"/>
                      <a:pt x="54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0">
                <a:extLst>
                  <a:ext uri="{FF2B5EF4-FFF2-40B4-BE49-F238E27FC236}">
                    <a16:creationId xmlns:a16="http://schemas.microsoft.com/office/drawing/2014/main" id="{3E01E938-F4AB-4082-8A3D-9475F0CF31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65809" y="2373471"/>
                <a:ext cx="107802" cy="105689"/>
              </a:xfrm>
              <a:custGeom>
                <a:avLst/>
                <a:gdLst>
                  <a:gd name="T0" fmla="*/ 22 w 41"/>
                  <a:gd name="T1" fmla="*/ 40 h 40"/>
                  <a:gd name="T2" fmla="*/ 10 w 41"/>
                  <a:gd name="T3" fmla="*/ 36 h 40"/>
                  <a:gd name="T4" fmla="*/ 7 w 41"/>
                  <a:gd name="T5" fmla="*/ 9 h 40"/>
                  <a:gd name="T6" fmla="*/ 7 w 41"/>
                  <a:gd name="T7" fmla="*/ 9 h 40"/>
                  <a:gd name="T8" fmla="*/ 33 w 41"/>
                  <a:gd name="T9" fmla="*/ 6 h 40"/>
                  <a:gd name="T10" fmla="*/ 40 w 41"/>
                  <a:gd name="T11" fmla="*/ 19 h 40"/>
                  <a:gd name="T12" fmla="*/ 36 w 41"/>
                  <a:gd name="T13" fmla="*/ 33 h 40"/>
                  <a:gd name="T14" fmla="*/ 22 w 41"/>
                  <a:gd name="T15" fmla="*/ 40 h 40"/>
                  <a:gd name="T16" fmla="*/ 10 w 41"/>
                  <a:gd name="T17" fmla="*/ 12 h 40"/>
                  <a:gd name="T18" fmla="*/ 12 w 41"/>
                  <a:gd name="T19" fmla="*/ 33 h 40"/>
                  <a:gd name="T20" fmla="*/ 33 w 41"/>
                  <a:gd name="T21" fmla="*/ 30 h 40"/>
                  <a:gd name="T22" fmla="*/ 36 w 41"/>
                  <a:gd name="T23" fmla="*/ 20 h 40"/>
                  <a:gd name="T24" fmla="*/ 31 w 41"/>
                  <a:gd name="T25" fmla="*/ 10 h 40"/>
                  <a:gd name="T26" fmla="*/ 10 w 41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2" y="40"/>
                    </a:moveTo>
                    <a:cubicBezTo>
                      <a:pt x="18" y="40"/>
                      <a:pt x="13" y="39"/>
                      <a:pt x="10" y="36"/>
                    </a:cubicBezTo>
                    <a:cubicBezTo>
                      <a:pt x="2" y="29"/>
                      <a:pt x="0" y="17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1"/>
                      <a:pt x="25" y="0"/>
                      <a:pt x="33" y="6"/>
                    </a:cubicBezTo>
                    <a:cubicBezTo>
                      <a:pt x="37" y="10"/>
                      <a:pt x="40" y="14"/>
                      <a:pt x="40" y="19"/>
                    </a:cubicBezTo>
                    <a:cubicBezTo>
                      <a:pt x="41" y="24"/>
                      <a:pt x="40" y="29"/>
                      <a:pt x="36" y="33"/>
                    </a:cubicBezTo>
                    <a:cubicBezTo>
                      <a:pt x="33" y="38"/>
                      <a:pt x="27" y="40"/>
                      <a:pt x="22" y="40"/>
                    </a:cubicBezTo>
                    <a:close/>
                    <a:moveTo>
                      <a:pt x="10" y="12"/>
                    </a:moveTo>
                    <a:cubicBezTo>
                      <a:pt x="5" y="18"/>
                      <a:pt x="6" y="28"/>
                      <a:pt x="12" y="33"/>
                    </a:cubicBezTo>
                    <a:cubicBezTo>
                      <a:pt x="19" y="38"/>
                      <a:pt x="28" y="37"/>
                      <a:pt x="33" y="30"/>
                    </a:cubicBezTo>
                    <a:cubicBezTo>
                      <a:pt x="36" y="27"/>
                      <a:pt x="37" y="23"/>
                      <a:pt x="36" y="20"/>
                    </a:cubicBezTo>
                    <a:cubicBezTo>
                      <a:pt x="36" y="16"/>
                      <a:pt x="34" y="12"/>
                      <a:pt x="31" y="10"/>
                    </a:cubicBezTo>
                    <a:cubicBezTo>
                      <a:pt x="25" y="4"/>
                      <a:pt x="15" y="6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Oval 61">
                <a:extLst>
                  <a:ext uri="{FF2B5EF4-FFF2-40B4-BE49-F238E27FC236}">
                    <a16:creationId xmlns:a16="http://schemas.microsoft.com/office/drawing/2014/main" id="{69AF18A7-50CA-4AE7-9505-9F254813B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7516" y="2405178"/>
                <a:ext cx="49674" cy="50731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62">
                <a:extLst>
                  <a:ext uri="{FF2B5EF4-FFF2-40B4-BE49-F238E27FC236}">
                    <a16:creationId xmlns:a16="http://schemas.microsoft.com/office/drawing/2014/main" id="{0F5B97CA-9136-420C-86D7-1A9F7153EB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5318" y="2473875"/>
                <a:ext cx="107802" cy="105689"/>
              </a:xfrm>
              <a:custGeom>
                <a:avLst/>
                <a:gdLst>
                  <a:gd name="T0" fmla="*/ 21 w 41"/>
                  <a:gd name="T1" fmla="*/ 40 h 40"/>
                  <a:gd name="T2" fmla="*/ 10 w 41"/>
                  <a:gd name="T3" fmla="*/ 35 h 40"/>
                  <a:gd name="T4" fmla="*/ 7 w 41"/>
                  <a:gd name="T5" fmla="*/ 9 h 40"/>
                  <a:gd name="T6" fmla="*/ 7 w 41"/>
                  <a:gd name="T7" fmla="*/ 9 h 40"/>
                  <a:gd name="T8" fmla="*/ 33 w 41"/>
                  <a:gd name="T9" fmla="*/ 6 h 40"/>
                  <a:gd name="T10" fmla="*/ 40 w 41"/>
                  <a:gd name="T11" fmla="*/ 19 h 40"/>
                  <a:gd name="T12" fmla="*/ 36 w 41"/>
                  <a:gd name="T13" fmla="*/ 33 h 40"/>
                  <a:gd name="T14" fmla="*/ 21 w 41"/>
                  <a:gd name="T15" fmla="*/ 40 h 40"/>
                  <a:gd name="T16" fmla="*/ 10 w 41"/>
                  <a:gd name="T17" fmla="*/ 11 h 40"/>
                  <a:gd name="T18" fmla="*/ 12 w 41"/>
                  <a:gd name="T19" fmla="*/ 32 h 40"/>
                  <a:gd name="T20" fmla="*/ 33 w 41"/>
                  <a:gd name="T21" fmla="*/ 30 h 40"/>
                  <a:gd name="T22" fmla="*/ 36 w 41"/>
                  <a:gd name="T23" fmla="*/ 19 h 40"/>
                  <a:gd name="T24" fmla="*/ 31 w 41"/>
                  <a:gd name="T25" fmla="*/ 9 h 40"/>
                  <a:gd name="T26" fmla="*/ 10 w 41"/>
                  <a:gd name="T27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1" y="40"/>
                    </a:moveTo>
                    <a:cubicBezTo>
                      <a:pt x="17" y="40"/>
                      <a:pt x="13" y="38"/>
                      <a:pt x="10" y="35"/>
                    </a:cubicBezTo>
                    <a:cubicBezTo>
                      <a:pt x="2" y="29"/>
                      <a:pt x="0" y="17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1"/>
                      <a:pt x="25" y="0"/>
                      <a:pt x="33" y="6"/>
                    </a:cubicBezTo>
                    <a:cubicBezTo>
                      <a:pt x="37" y="9"/>
                      <a:pt x="40" y="14"/>
                      <a:pt x="40" y="19"/>
                    </a:cubicBezTo>
                    <a:cubicBezTo>
                      <a:pt x="41" y="24"/>
                      <a:pt x="39" y="29"/>
                      <a:pt x="36" y="33"/>
                    </a:cubicBezTo>
                    <a:cubicBezTo>
                      <a:pt x="32" y="37"/>
                      <a:pt x="27" y="40"/>
                      <a:pt x="21" y="40"/>
                    </a:cubicBezTo>
                    <a:close/>
                    <a:moveTo>
                      <a:pt x="10" y="11"/>
                    </a:moveTo>
                    <a:cubicBezTo>
                      <a:pt x="5" y="18"/>
                      <a:pt x="6" y="27"/>
                      <a:pt x="12" y="32"/>
                    </a:cubicBezTo>
                    <a:cubicBezTo>
                      <a:pt x="19" y="37"/>
                      <a:pt x="28" y="36"/>
                      <a:pt x="33" y="30"/>
                    </a:cubicBezTo>
                    <a:cubicBezTo>
                      <a:pt x="36" y="27"/>
                      <a:pt x="37" y="23"/>
                      <a:pt x="36" y="19"/>
                    </a:cubicBezTo>
                    <a:cubicBezTo>
                      <a:pt x="36" y="15"/>
                      <a:pt x="34" y="12"/>
                      <a:pt x="31" y="9"/>
                    </a:cubicBezTo>
                    <a:cubicBezTo>
                      <a:pt x="24" y="4"/>
                      <a:pt x="15" y="5"/>
                      <a:pt x="10" y="1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Oval 63">
                <a:extLst>
                  <a:ext uri="{FF2B5EF4-FFF2-40B4-BE49-F238E27FC236}">
                    <a16:creationId xmlns:a16="http://schemas.microsoft.com/office/drawing/2014/main" id="{F2A465A4-DD14-4991-AF80-752A06406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7025" y="2503468"/>
                <a:ext cx="49674" cy="4967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4">
                <a:extLst>
                  <a:ext uri="{FF2B5EF4-FFF2-40B4-BE49-F238E27FC236}">
                    <a16:creationId xmlns:a16="http://schemas.microsoft.com/office/drawing/2014/main" id="{CE48AB15-CB67-4168-A71A-33186FB03A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5648" y="3613199"/>
                <a:ext cx="108859" cy="105689"/>
              </a:xfrm>
              <a:custGeom>
                <a:avLst/>
                <a:gdLst>
                  <a:gd name="T0" fmla="*/ 21 w 41"/>
                  <a:gd name="T1" fmla="*/ 40 h 40"/>
                  <a:gd name="T2" fmla="*/ 10 w 41"/>
                  <a:gd name="T3" fmla="*/ 36 h 40"/>
                  <a:gd name="T4" fmla="*/ 7 w 41"/>
                  <a:gd name="T5" fmla="*/ 10 h 40"/>
                  <a:gd name="T6" fmla="*/ 7 w 41"/>
                  <a:gd name="T7" fmla="*/ 10 h 40"/>
                  <a:gd name="T8" fmla="*/ 33 w 41"/>
                  <a:gd name="T9" fmla="*/ 7 h 40"/>
                  <a:gd name="T10" fmla="*/ 40 w 41"/>
                  <a:gd name="T11" fmla="*/ 20 h 40"/>
                  <a:gd name="T12" fmla="*/ 36 w 41"/>
                  <a:gd name="T13" fmla="*/ 33 h 40"/>
                  <a:gd name="T14" fmla="*/ 21 w 41"/>
                  <a:gd name="T15" fmla="*/ 40 h 40"/>
                  <a:gd name="T16" fmla="*/ 10 w 41"/>
                  <a:gd name="T17" fmla="*/ 12 h 40"/>
                  <a:gd name="T18" fmla="*/ 12 w 41"/>
                  <a:gd name="T19" fmla="*/ 33 h 40"/>
                  <a:gd name="T20" fmla="*/ 33 w 41"/>
                  <a:gd name="T21" fmla="*/ 31 h 40"/>
                  <a:gd name="T22" fmla="*/ 36 w 41"/>
                  <a:gd name="T23" fmla="*/ 20 h 40"/>
                  <a:gd name="T24" fmla="*/ 31 w 41"/>
                  <a:gd name="T25" fmla="*/ 10 h 40"/>
                  <a:gd name="T26" fmla="*/ 10 w 41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1" y="40"/>
                    </a:moveTo>
                    <a:cubicBezTo>
                      <a:pt x="17" y="40"/>
                      <a:pt x="13" y="39"/>
                      <a:pt x="10" y="36"/>
                    </a:cubicBezTo>
                    <a:cubicBezTo>
                      <a:pt x="2" y="30"/>
                      <a:pt x="0" y="18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3" y="2"/>
                      <a:pt x="25" y="0"/>
                      <a:pt x="33" y="7"/>
                    </a:cubicBezTo>
                    <a:cubicBezTo>
                      <a:pt x="37" y="10"/>
                      <a:pt x="40" y="15"/>
                      <a:pt x="40" y="20"/>
                    </a:cubicBezTo>
                    <a:cubicBezTo>
                      <a:pt x="41" y="25"/>
                      <a:pt x="39" y="29"/>
                      <a:pt x="36" y="33"/>
                    </a:cubicBezTo>
                    <a:cubicBezTo>
                      <a:pt x="32" y="38"/>
                      <a:pt x="27" y="40"/>
                      <a:pt x="21" y="40"/>
                    </a:cubicBezTo>
                    <a:close/>
                    <a:moveTo>
                      <a:pt x="10" y="12"/>
                    </a:moveTo>
                    <a:cubicBezTo>
                      <a:pt x="5" y="19"/>
                      <a:pt x="6" y="28"/>
                      <a:pt x="12" y="33"/>
                    </a:cubicBezTo>
                    <a:cubicBezTo>
                      <a:pt x="19" y="38"/>
                      <a:pt x="28" y="37"/>
                      <a:pt x="33" y="31"/>
                    </a:cubicBezTo>
                    <a:cubicBezTo>
                      <a:pt x="35" y="28"/>
                      <a:pt x="37" y="24"/>
                      <a:pt x="36" y="20"/>
                    </a:cubicBezTo>
                    <a:cubicBezTo>
                      <a:pt x="36" y="16"/>
                      <a:pt x="34" y="13"/>
                      <a:pt x="31" y="10"/>
                    </a:cubicBezTo>
                    <a:cubicBezTo>
                      <a:pt x="24" y="5"/>
                      <a:pt x="15" y="6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Oval 65">
                <a:extLst>
                  <a:ext uri="{FF2B5EF4-FFF2-40B4-BE49-F238E27FC236}">
                    <a16:creationId xmlns:a16="http://schemas.microsoft.com/office/drawing/2014/main" id="{B732EF29-5469-4DF0-9AF8-94BB5459C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354" y="3644906"/>
                <a:ext cx="50731" cy="4967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6">
                <a:extLst>
                  <a:ext uri="{FF2B5EF4-FFF2-40B4-BE49-F238E27FC236}">
                    <a16:creationId xmlns:a16="http://schemas.microsoft.com/office/drawing/2014/main" id="{AFAAF3E7-6820-4A45-A82F-76E4B3CFF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24718" y="4432287"/>
                <a:ext cx="104632" cy="105689"/>
              </a:xfrm>
              <a:custGeom>
                <a:avLst/>
                <a:gdLst>
                  <a:gd name="T0" fmla="*/ 21 w 40"/>
                  <a:gd name="T1" fmla="*/ 40 h 40"/>
                  <a:gd name="T2" fmla="*/ 9 w 40"/>
                  <a:gd name="T3" fmla="*/ 36 h 40"/>
                  <a:gd name="T4" fmla="*/ 6 w 40"/>
                  <a:gd name="T5" fmla="*/ 9 h 40"/>
                  <a:gd name="T6" fmla="*/ 6 w 40"/>
                  <a:gd name="T7" fmla="*/ 9 h 40"/>
                  <a:gd name="T8" fmla="*/ 33 w 40"/>
                  <a:gd name="T9" fmla="*/ 6 h 40"/>
                  <a:gd name="T10" fmla="*/ 40 w 40"/>
                  <a:gd name="T11" fmla="*/ 19 h 40"/>
                  <a:gd name="T12" fmla="*/ 36 w 40"/>
                  <a:gd name="T13" fmla="*/ 33 h 40"/>
                  <a:gd name="T14" fmla="*/ 21 w 40"/>
                  <a:gd name="T15" fmla="*/ 40 h 40"/>
                  <a:gd name="T16" fmla="*/ 10 w 40"/>
                  <a:gd name="T17" fmla="*/ 12 h 40"/>
                  <a:gd name="T18" fmla="*/ 12 w 40"/>
                  <a:gd name="T19" fmla="*/ 33 h 40"/>
                  <a:gd name="T20" fmla="*/ 33 w 40"/>
                  <a:gd name="T21" fmla="*/ 30 h 40"/>
                  <a:gd name="T22" fmla="*/ 36 w 40"/>
                  <a:gd name="T23" fmla="*/ 19 h 40"/>
                  <a:gd name="T24" fmla="*/ 30 w 40"/>
                  <a:gd name="T25" fmla="*/ 9 h 40"/>
                  <a:gd name="T26" fmla="*/ 10 w 40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0">
                    <a:moveTo>
                      <a:pt x="21" y="40"/>
                    </a:moveTo>
                    <a:cubicBezTo>
                      <a:pt x="17" y="40"/>
                      <a:pt x="13" y="38"/>
                      <a:pt x="9" y="36"/>
                    </a:cubicBezTo>
                    <a:cubicBezTo>
                      <a:pt x="1" y="29"/>
                      <a:pt x="0" y="17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3" y="1"/>
                      <a:pt x="25" y="0"/>
                      <a:pt x="33" y="6"/>
                    </a:cubicBezTo>
                    <a:cubicBezTo>
                      <a:pt x="37" y="9"/>
                      <a:pt x="39" y="14"/>
                      <a:pt x="40" y="19"/>
                    </a:cubicBezTo>
                    <a:cubicBezTo>
                      <a:pt x="40" y="24"/>
                      <a:pt x="39" y="29"/>
                      <a:pt x="36" y="33"/>
                    </a:cubicBezTo>
                    <a:cubicBezTo>
                      <a:pt x="32" y="37"/>
                      <a:pt x="27" y="40"/>
                      <a:pt x="21" y="40"/>
                    </a:cubicBezTo>
                    <a:close/>
                    <a:moveTo>
                      <a:pt x="10" y="12"/>
                    </a:moveTo>
                    <a:cubicBezTo>
                      <a:pt x="4" y="18"/>
                      <a:pt x="5" y="27"/>
                      <a:pt x="12" y="33"/>
                    </a:cubicBezTo>
                    <a:cubicBezTo>
                      <a:pt x="18" y="38"/>
                      <a:pt x="28" y="37"/>
                      <a:pt x="33" y="30"/>
                    </a:cubicBezTo>
                    <a:cubicBezTo>
                      <a:pt x="35" y="27"/>
                      <a:pt x="36" y="23"/>
                      <a:pt x="36" y="19"/>
                    </a:cubicBezTo>
                    <a:cubicBezTo>
                      <a:pt x="35" y="15"/>
                      <a:pt x="33" y="12"/>
                      <a:pt x="30" y="9"/>
                    </a:cubicBezTo>
                    <a:cubicBezTo>
                      <a:pt x="24" y="4"/>
                      <a:pt x="15" y="5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Oval 67">
                <a:extLst>
                  <a:ext uri="{FF2B5EF4-FFF2-40B4-BE49-F238E27FC236}">
                    <a16:creationId xmlns:a16="http://schemas.microsoft.com/office/drawing/2014/main" id="{D85CA0FB-235D-4DA0-A779-63449B96C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5368" y="4463993"/>
                <a:ext cx="50731" cy="47560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4764945D-7B23-41FC-8B67-58920EDC63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36407" y="3618484"/>
                <a:ext cx="105689" cy="105689"/>
              </a:xfrm>
              <a:custGeom>
                <a:avLst/>
                <a:gdLst>
                  <a:gd name="T0" fmla="*/ 21 w 40"/>
                  <a:gd name="T1" fmla="*/ 40 h 40"/>
                  <a:gd name="T2" fmla="*/ 9 w 40"/>
                  <a:gd name="T3" fmla="*/ 36 h 40"/>
                  <a:gd name="T4" fmla="*/ 6 w 40"/>
                  <a:gd name="T5" fmla="*/ 9 h 40"/>
                  <a:gd name="T6" fmla="*/ 6 w 40"/>
                  <a:gd name="T7" fmla="*/ 9 h 40"/>
                  <a:gd name="T8" fmla="*/ 33 w 40"/>
                  <a:gd name="T9" fmla="*/ 6 h 40"/>
                  <a:gd name="T10" fmla="*/ 40 w 40"/>
                  <a:gd name="T11" fmla="*/ 19 h 40"/>
                  <a:gd name="T12" fmla="*/ 36 w 40"/>
                  <a:gd name="T13" fmla="*/ 33 h 40"/>
                  <a:gd name="T14" fmla="*/ 21 w 40"/>
                  <a:gd name="T15" fmla="*/ 40 h 40"/>
                  <a:gd name="T16" fmla="*/ 9 w 40"/>
                  <a:gd name="T17" fmla="*/ 12 h 40"/>
                  <a:gd name="T18" fmla="*/ 12 w 40"/>
                  <a:gd name="T19" fmla="*/ 33 h 40"/>
                  <a:gd name="T20" fmla="*/ 33 w 40"/>
                  <a:gd name="T21" fmla="*/ 30 h 40"/>
                  <a:gd name="T22" fmla="*/ 36 w 40"/>
                  <a:gd name="T23" fmla="*/ 20 h 40"/>
                  <a:gd name="T24" fmla="*/ 30 w 40"/>
                  <a:gd name="T25" fmla="*/ 10 h 40"/>
                  <a:gd name="T26" fmla="*/ 9 w 40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0">
                    <a:moveTo>
                      <a:pt x="21" y="40"/>
                    </a:moveTo>
                    <a:cubicBezTo>
                      <a:pt x="17" y="40"/>
                      <a:pt x="13" y="39"/>
                      <a:pt x="9" y="36"/>
                    </a:cubicBezTo>
                    <a:cubicBezTo>
                      <a:pt x="1" y="29"/>
                      <a:pt x="0" y="17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3" y="1"/>
                      <a:pt x="25" y="0"/>
                      <a:pt x="33" y="6"/>
                    </a:cubicBezTo>
                    <a:cubicBezTo>
                      <a:pt x="37" y="10"/>
                      <a:pt x="39" y="14"/>
                      <a:pt x="40" y="19"/>
                    </a:cubicBezTo>
                    <a:cubicBezTo>
                      <a:pt x="40" y="24"/>
                      <a:pt x="39" y="29"/>
                      <a:pt x="36" y="33"/>
                    </a:cubicBezTo>
                    <a:cubicBezTo>
                      <a:pt x="32" y="38"/>
                      <a:pt x="26" y="40"/>
                      <a:pt x="21" y="40"/>
                    </a:cubicBezTo>
                    <a:close/>
                    <a:moveTo>
                      <a:pt x="9" y="12"/>
                    </a:moveTo>
                    <a:cubicBezTo>
                      <a:pt x="4" y="18"/>
                      <a:pt x="5" y="28"/>
                      <a:pt x="12" y="33"/>
                    </a:cubicBezTo>
                    <a:cubicBezTo>
                      <a:pt x="18" y="38"/>
                      <a:pt x="27" y="37"/>
                      <a:pt x="33" y="30"/>
                    </a:cubicBezTo>
                    <a:cubicBezTo>
                      <a:pt x="35" y="27"/>
                      <a:pt x="36" y="23"/>
                      <a:pt x="36" y="20"/>
                    </a:cubicBezTo>
                    <a:cubicBezTo>
                      <a:pt x="35" y="16"/>
                      <a:pt x="33" y="12"/>
                      <a:pt x="30" y="10"/>
                    </a:cubicBezTo>
                    <a:cubicBezTo>
                      <a:pt x="24" y="4"/>
                      <a:pt x="14" y="6"/>
                      <a:pt x="9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Oval 69">
                <a:extLst>
                  <a:ext uri="{FF2B5EF4-FFF2-40B4-BE49-F238E27FC236}">
                    <a16:creationId xmlns:a16="http://schemas.microsoft.com/office/drawing/2014/main" id="{A67A81C6-405F-4E7F-9AB1-CF86026F7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4943" y="3650191"/>
                <a:ext cx="50731" cy="4967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30345BA0-9341-44E2-A7F9-5BDA5D1442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31556" y="1781614"/>
                <a:ext cx="107802" cy="102518"/>
              </a:xfrm>
              <a:custGeom>
                <a:avLst/>
                <a:gdLst>
                  <a:gd name="T0" fmla="*/ 21 w 41"/>
                  <a:gd name="T1" fmla="*/ 39 h 39"/>
                  <a:gd name="T2" fmla="*/ 10 w 41"/>
                  <a:gd name="T3" fmla="*/ 35 h 39"/>
                  <a:gd name="T4" fmla="*/ 7 w 41"/>
                  <a:gd name="T5" fmla="*/ 9 h 39"/>
                  <a:gd name="T6" fmla="*/ 7 w 41"/>
                  <a:gd name="T7" fmla="*/ 9 h 39"/>
                  <a:gd name="T8" fmla="*/ 33 w 41"/>
                  <a:gd name="T9" fmla="*/ 6 h 39"/>
                  <a:gd name="T10" fmla="*/ 40 w 41"/>
                  <a:gd name="T11" fmla="*/ 19 h 39"/>
                  <a:gd name="T12" fmla="*/ 36 w 41"/>
                  <a:gd name="T13" fmla="*/ 32 h 39"/>
                  <a:gd name="T14" fmla="*/ 21 w 41"/>
                  <a:gd name="T15" fmla="*/ 39 h 39"/>
                  <a:gd name="T16" fmla="*/ 10 w 41"/>
                  <a:gd name="T17" fmla="*/ 11 h 39"/>
                  <a:gd name="T18" fmla="*/ 12 w 41"/>
                  <a:gd name="T19" fmla="*/ 32 h 39"/>
                  <a:gd name="T20" fmla="*/ 33 w 41"/>
                  <a:gd name="T21" fmla="*/ 30 h 39"/>
                  <a:gd name="T22" fmla="*/ 36 w 41"/>
                  <a:gd name="T23" fmla="*/ 19 h 39"/>
                  <a:gd name="T24" fmla="*/ 31 w 41"/>
                  <a:gd name="T25" fmla="*/ 9 h 39"/>
                  <a:gd name="T26" fmla="*/ 10 w 41"/>
                  <a:gd name="T2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39">
                    <a:moveTo>
                      <a:pt x="21" y="39"/>
                    </a:moveTo>
                    <a:cubicBezTo>
                      <a:pt x="17" y="39"/>
                      <a:pt x="13" y="38"/>
                      <a:pt x="10" y="35"/>
                    </a:cubicBezTo>
                    <a:cubicBezTo>
                      <a:pt x="2" y="29"/>
                      <a:pt x="0" y="17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1"/>
                      <a:pt x="25" y="0"/>
                      <a:pt x="33" y="6"/>
                    </a:cubicBezTo>
                    <a:cubicBezTo>
                      <a:pt x="37" y="9"/>
                      <a:pt x="40" y="14"/>
                      <a:pt x="40" y="19"/>
                    </a:cubicBezTo>
                    <a:cubicBezTo>
                      <a:pt x="41" y="24"/>
                      <a:pt x="39" y="29"/>
                      <a:pt x="36" y="32"/>
                    </a:cubicBezTo>
                    <a:cubicBezTo>
                      <a:pt x="32" y="37"/>
                      <a:pt x="27" y="39"/>
                      <a:pt x="21" y="39"/>
                    </a:cubicBezTo>
                    <a:close/>
                    <a:moveTo>
                      <a:pt x="10" y="11"/>
                    </a:moveTo>
                    <a:cubicBezTo>
                      <a:pt x="5" y="18"/>
                      <a:pt x="6" y="27"/>
                      <a:pt x="12" y="32"/>
                    </a:cubicBezTo>
                    <a:cubicBezTo>
                      <a:pt x="19" y="37"/>
                      <a:pt x="28" y="36"/>
                      <a:pt x="33" y="30"/>
                    </a:cubicBezTo>
                    <a:cubicBezTo>
                      <a:pt x="35" y="27"/>
                      <a:pt x="37" y="23"/>
                      <a:pt x="36" y="19"/>
                    </a:cubicBezTo>
                    <a:cubicBezTo>
                      <a:pt x="36" y="15"/>
                      <a:pt x="34" y="12"/>
                      <a:pt x="31" y="9"/>
                    </a:cubicBezTo>
                    <a:cubicBezTo>
                      <a:pt x="24" y="4"/>
                      <a:pt x="15" y="5"/>
                      <a:pt x="10" y="1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Oval 71">
                <a:extLst>
                  <a:ext uri="{FF2B5EF4-FFF2-40B4-BE49-F238E27FC236}">
                    <a16:creationId xmlns:a16="http://schemas.microsoft.com/office/drawing/2014/main" id="{99F84748-D9CA-48AC-927A-AC377D38A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3262" y="1810150"/>
                <a:ext cx="49674" cy="50731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4" name="椭圆 252">
              <a:extLst>
                <a:ext uri="{FF2B5EF4-FFF2-40B4-BE49-F238E27FC236}">
                  <a16:creationId xmlns:a16="http://schemas.microsoft.com/office/drawing/2014/main" id="{0B858E50-EE6D-431B-AF29-5115365EBBBB}"/>
                </a:ext>
              </a:extLst>
            </p:cNvPr>
            <p:cNvSpPr/>
            <p:nvPr/>
          </p:nvSpPr>
          <p:spPr>
            <a:xfrm>
              <a:off x="5942848" y="3130531"/>
              <a:ext cx="418590" cy="458982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ECB7C579-916B-46CC-8592-059249C12091}"/>
              </a:ext>
            </a:extLst>
          </p:cNvPr>
          <p:cNvGrpSpPr/>
          <p:nvPr/>
        </p:nvGrpSpPr>
        <p:grpSpPr>
          <a:xfrm>
            <a:off x="7835900" y="1773212"/>
            <a:ext cx="2233203" cy="3054403"/>
            <a:chOff x="7835900" y="1773212"/>
            <a:chExt cx="2233203" cy="3054403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A4C21E18-7BC2-4611-9603-3AD74E2B796E}"/>
                </a:ext>
              </a:extLst>
            </p:cNvPr>
            <p:cNvGrpSpPr/>
            <p:nvPr/>
          </p:nvGrpSpPr>
          <p:grpSpPr>
            <a:xfrm rot="8318544">
              <a:off x="7835900" y="1773212"/>
              <a:ext cx="2233203" cy="3054403"/>
              <a:chOff x="7929973" y="1797468"/>
              <a:chExt cx="2233203" cy="305440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C3CA981-5A15-4AD1-B737-BD2DA4D9F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214" y="2183231"/>
                <a:ext cx="356171" cy="1160462"/>
              </a:xfrm>
              <a:custGeom>
                <a:avLst/>
                <a:gdLst>
                  <a:gd name="T0" fmla="*/ 135 w 135"/>
                  <a:gd name="T1" fmla="*/ 439 h 439"/>
                  <a:gd name="T2" fmla="*/ 0 w 135"/>
                  <a:gd name="T3" fmla="*/ 22 h 439"/>
                  <a:gd name="T4" fmla="*/ 135 w 135"/>
                  <a:gd name="T5" fmla="*/ 0 h 439"/>
                  <a:gd name="T6" fmla="*/ 135 w 135"/>
                  <a:gd name="T7" fmla="*/ 439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5" h="439">
                    <a:moveTo>
                      <a:pt x="135" y="439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46" y="7"/>
                      <a:pt x="87" y="0"/>
                      <a:pt x="135" y="0"/>
                    </a:cubicBezTo>
                    <a:lnTo>
                      <a:pt x="135" y="439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4B2084C-17E6-4D94-BBA3-D109CDE9D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5983" y="3343693"/>
                <a:ext cx="936402" cy="1159405"/>
              </a:xfrm>
              <a:custGeom>
                <a:avLst/>
                <a:gdLst>
                  <a:gd name="T0" fmla="*/ 355 w 355"/>
                  <a:gd name="T1" fmla="*/ 0 h 439"/>
                  <a:gd name="T2" fmla="*/ 355 w 355"/>
                  <a:gd name="T3" fmla="*/ 439 h 439"/>
                  <a:gd name="T4" fmla="*/ 0 w 355"/>
                  <a:gd name="T5" fmla="*/ 258 h 439"/>
                  <a:gd name="T6" fmla="*/ 355 w 355"/>
                  <a:gd name="T7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5" h="439">
                    <a:moveTo>
                      <a:pt x="355" y="0"/>
                    </a:moveTo>
                    <a:cubicBezTo>
                      <a:pt x="355" y="439"/>
                      <a:pt x="355" y="439"/>
                      <a:pt x="355" y="439"/>
                    </a:cubicBezTo>
                    <a:cubicBezTo>
                      <a:pt x="210" y="439"/>
                      <a:pt x="86" y="376"/>
                      <a:pt x="0" y="258"/>
                    </a:cubicBezTo>
                    <a:lnTo>
                      <a:pt x="3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CF55BEA2-3C25-4355-AFC8-B769169DF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585" y="2352333"/>
                <a:ext cx="79267" cy="116258"/>
              </a:xfrm>
              <a:custGeom>
                <a:avLst/>
                <a:gdLst>
                  <a:gd name="T0" fmla="*/ 15 w 30"/>
                  <a:gd name="T1" fmla="*/ 15 h 44"/>
                  <a:gd name="T2" fmla="*/ 21 w 30"/>
                  <a:gd name="T3" fmla="*/ 16 h 44"/>
                  <a:gd name="T4" fmla="*/ 25 w 30"/>
                  <a:gd name="T5" fmla="*/ 19 h 44"/>
                  <a:gd name="T6" fmla="*/ 28 w 30"/>
                  <a:gd name="T7" fmla="*/ 23 h 44"/>
                  <a:gd name="T8" fmla="*/ 30 w 30"/>
                  <a:gd name="T9" fmla="*/ 29 h 44"/>
                  <a:gd name="T10" fmla="*/ 29 w 30"/>
                  <a:gd name="T11" fmla="*/ 35 h 44"/>
                  <a:gd name="T12" fmla="*/ 25 w 30"/>
                  <a:gd name="T13" fmla="*/ 40 h 44"/>
                  <a:gd name="T14" fmla="*/ 20 w 30"/>
                  <a:gd name="T15" fmla="*/ 43 h 44"/>
                  <a:gd name="T16" fmla="*/ 14 w 30"/>
                  <a:gd name="T17" fmla="*/ 44 h 44"/>
                  <a:gd name="T18" fmla="*/ 5 w 30"/>
                  <a:gd name="T19" fmla="*/ 42 h 44"/>
                  <a:gd name="T20" fmla="*/ 0 w 30"/>
                  <a:gd name="T21" fmla="*/ 37 h 44"/>
                  <a:gd name="T22" fmla="*/ 4 w 30"/>
                  <a:gd name="T23" fmla="*/ 32 h 44"/>
                  <a:gd name="T24" fmla="*/ 9 w 30"/>
                  <a:gd name="T25" fmla="*/ 35 h 44"/>
                  <a:gd name="T26" fmla="*/ 14 w 30"/>
                  <a:gd name="T27" fmla="*/ 37 h 44"/>
                  <a:gd name="T28" fmla="*/ 19 w 30"/>
                  <a:gd name="T29" fmla="*/ 35 h 44"/>
                  <a:gd name="T30" fmla="*/ 21 w 30"/>
                  <a:gd name="T31" fmla="*/ 29 h 44"/>
                  <a:gd name="T32" fmla="*/ 19 w 30"/>
                  <a:gd name="T33" fmla="*/ 24 h 44"/>
                  <a:gd name="T34" fmla="*/ 14 w 30"/>
                  <a:gd name="T35" fmla="*/ 22 h 44"/>
                  <a:gd name="T36" fmla="*/ 10 w 30"/>
                  <a:gd name="T37" fmla="*/ 23 h 44"/>
                  <a:gd name="T38" fmla="*/ 8 w 30"/>
                  <a:gd name="T39" fmla="*/ 26 h 44"/>
                  <a:gd name="T40" fmla="*/ 1 w 30"/>
                  <a:gd name="T41" fmla="*/ 26 h 44"/>
                  <a:gd name="T42" fmla="*/ 1 w 30"/>
                  <a:gd name="T43" fmla="*/ 25 h 44"/>
                  <a:gd name="T44" fmla="*/ 1 w 30"/>
                  <a:gd name="T45" fmla="*/ 22 h 44"/>
                  <a:gd name="T46" fmla="*/ 2 w 30"/>
                  <a:gd name="T47" fmla="*/ 17 h 44"/>
                  <a:gd name="T48" fmla="*/ 3 w 30"/>
                  <a:gd name="T49" fmla="*/ 13 h 44"/>
                  <a:gd name="T50" fmla="*/ 5 w 30"/>
                  <a:gd name="T51" fmla="*/ 0 h 44"/>
                  <a:gd name="T52" fmla="*/ 27 w 30"/>
                  <a:gd name="T53" fmla="*/ 0 h 44"/>
                  <a:gd name="T54" fmla="*/ 27 w 30"/>
                  <a:gd name="T55" fmla="*/ 7 h 44"/>
                  <a:gd name="T56" fmla="*/ 11 w 30"/>
                  <a:gd name="T57" fmla="*/ 7 h 44"/>
                  <a:gd name="T58" fmla="*/ 10 w 30"/>
                  <a:gd name="T59" fmla="*/ 17 h 44"/>
                  <a:gd name="T60" fmla="*/ 12 w 30"/>
                  <a:gd name="T61" fmla="*/ 16 h 44"/>
                  <a:gd name="T62" fmla="*/ 15 w 30"/>
                  <a:gd name="T63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44">
                    <a:moveTo>
                      <a:pt x="15" y="15"/>
                    </a:moveTo>
                    <a:cubicBezTo>
                      <a:pt x="17" y="15"/>
                      <a:pt x="19" y="16"/>
                      <a:pt x="21" y="16"/>
                    </a:cubicBezTo>
                    <a:cubicBezTo>
                      <a:pt x="23" y="17"/>
                      <a:pt x="24" y="18"/>
                      <a:pt x="25" y="19"/>
                    </a:cubicBezTo>
                    <a:cubicBezTo>
                      <a:pt x="27" y="20"/>
                      <a:pt x="28" y="22"/>
                      <a:pt x="28" y="23"/>
                    </a:cubicBezTo>
                    <a:cubicBezTo>
                      <a:pt x="29" y="25"/>
                      <a:pt x="30" y="27"/>
                      <a:pt x="30" y="29"/>
                    </a:cubicBezTo>
                    <a:cubicBezTo>
                      <a:pt x="30" y="31"/>
                      <a:pt x="29" y="33"/>
                      <a:pt x="29" y="35"/>
                    </a:cubicBezTo>
                    <a:cubicBezTo>
                      <a:pt x="28" y="37"/>
                      <a:pt x="27" y="38"/>
                      <a:pt x="25" y="40"/>
                    </a:cubicBezTo>
                    <a:cubicBezTo>
                      <a:pt x="24" y="41"/>
                      <a:pt x="22" y="42"/>
                      <a:pt x="20" y="43"/>
                    </a:cubicBezTo>
                    <a:cubicBezTo>
                      <a:pt x="18" y="44"/>
                      <a:pt x="16" y="44"/>
                      <a:pt x="14" y="44"/>
                    </a:cubicBezTo>
                    <a:cubicBezTo>
                      <a:pt x="11" y="44"/>
                      <a:pt x="8" y="43"/>
                      <a:pt x="5" y="42"/>
                    </a:cubicBezTo>
                    <a:cubicBezTo>
                      <a:pt x="3" y="41"/>
                      <a:pt x="1" y="39"/>
                      <a:pt x="0" y="3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4"/>
                      <a:pt x="9" y="35"/>
                    </a:cubicBezTo>
                    <a:cubicBezTo>
                      <a:pt x="10" y="36"/>
                      <a:pt x="12" y="37"/>
                      <a:pt x="14" y="37"/>
                    </a:cubicBezTo>
                    <a:cubicBezTo>
                      <a:pt x="16" y="37"/>
                      <a:pt x="18" y="36"/>
                      <a:pt x="19" y="35"/>
                    </a:cubicBezTo>
                    <a:cubicBezTo>
                      <a:pt x="21" y="33"/>
                      <a:pt x="21" y="32"/>
                      <a:pt x="21" y="29"/>
                    </a:cubicBezTo>
                    <a:cubicBezTo>
                      <a:pt x="21" y="27"/>
                      <a:pt x="21" y="26"/>
                      <a:pt x="19" y="24"/>
                    </a:cubicBezTo>
                    <a:cubicBezTo>
                      <a:pt x="18" y="23"/>
                      <a:pt x="16" y="22"/>
                      <a:pt x="14" y="22"/>
                    </a:cubicBezTo>
                    <a:cubicBezTo>
                      <a:pt x="13" y="22"/>
                      <a:pt x="12" y="23"/>
                      <a:pt x="10" y="23"/>
                    </a:cubicBezTo>
                    <a:cubicBezTo>
                      <a:pt x="9" y="24"/>
                      <a:pt x="8" y="25"/>
                      <a:pt x="8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5"/>
                      <a:pt x="1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2" y="20"/>
                      <a:pt x="2" y="19"/>
                      <a:pt x="2" y="17"/>
                    </a:cubicBezTo>
                    <a:cubicBezTo>
                      <a:pt x="2" y="16"/>
                      <a:pt x="3" y="14"/>
                      <a:pt x="3" y="13"/>
                    </a:cubicBezTo>
                    <a:cubicBezTo>
                      <a:pt x="4" y="9"/>
                      <a:pt x="4" y="5"/>
                      <a:pt x="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67AFBA7D-C1A7-4DD6-928F-D99095D28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29136" y="2325911"/>
                <a:ext cx="116258" cy="119428"/>
              </a:xfrm>
              <a:custGeom>
                <a:avLst/>
                <a:gdLst>
                  <a:gd name="T0" fmla="*/ 6 w 44"/>
                  <a:gd name="T1" fmla="*/ 18 h 45"/>
                  <a:gd name="T2" fmla="*/ 1 w 44"/>
                  <a:gd name="T3" fmla="*/ 14 h 45"/>
                  <a:gd name="T4" fmla="*/ 1 w 44"/>
                  <a:gd name="T5" fmla="*/ 6 h 45"/>
                  <a:gd name="T6" fmla="*/ 6 w 44"/>
                  <a:gd name="T7" fmla="*/ 1 h 45"/>
                  <a:gd name="T8" fmla="*/ 14 w 44"/>
                  <a:gd name="T9" fmla="*/ 1 h 45"/>
                  <a:gd name="T10" fmla="*/ 19 w 44"/>
                  <a:gd name="T11" fmla="*/ 6 h 45"/>
                  <a:gd name="T12" fmla="*/ 19 w 44"/>
                  <a:gd name="T13" fmla="*/ 13 h 45"/>
                  <a:gd name="T14" fmla="*/ 14 w 44"/>
                  <a:gd name="T15" fmla="*/ 18 h 45"/>
                  <a:gd name="T16" fmla="*/ 4 w 44"/>
                  <a:gd name="T17" fmla="*/ 42 h 45"/>
                  <a:gd name="T18" fmla="*/ 36 w 44"/>
                  <a:gd name="T19" fmla="*/ 0 h 45"/>
                  <a:gd name="T20" fmla="*/ 24 w 44"/>
                  <a:gd name="T21" fmla="*/ 24 h 45"/>
                  <a:gd name="T22" fmla="*/ 4 w 44"/>
                  <a:gd name="T23" fmla="*/ 42 h 45"/>
                  <a:gd name="T24" fmla="*/ 12 w 44"/>
                  <a:gd name="T25" fmla="*/ 15 h 45"/>
                  <a:gd name="T26" fmla="*/ 14 w 44"/>
                  <a:gd name="T27" fmla="*/ 12 h 45"/>
                  <a:gd name="T28" fmla="*/ 13 w 44"/>
                  <a:gd name="T29" fmla="*/ 6 h 45"/>
                  <a:gd name="T30" fmla="*/ 8 w 44"/>
                  <a:gd name="T31" fmla="*/ 5 h 45"/>
                  <a:gd name="T32" fmla="*/ 6 w 44"/>
                  <a:gd name="T33" fmla="*/ 8 h 45"/>
                  <a:gd name="T34" fmla="*/ 7 w 44"/>
                  <a:gd name="T35" fmla="*/ 13 h 45"/>
                  <a:gd name="T36" fmla="*/ 34 w 44"/>
                  <a:gd name="T37" fmla="*/ 45 h 45"/>
                  <a:gd name="T38" fmla="*/ 27 w 44"/>
                  <a:gd name="T39" fmla="*/ 42 h 45"/>
                  <a:gd name="T40" fmla="*/ 24 w 44"/>
                  <a:gd name="T41" fmla="*/ 36 h 45"/>
                  <a:gd name="T42" fmla="*/ 27 w 44"/>
                  <a:gd name="T43" fmla="*/ 29 h 45"/>
                  <a:gd name="T44" fmla="*/ 34 w 44"/>
                  <a:gd name="T45" fmla="*/ 26 h 45"/>
                  <a:gd name="T46" fmla="*/ 41 w 44"/>
                  <a:gd name="T47" fmla="*/ 29 h 45"/>
                  <a:gd name="T48" fmla="*/ 44 w 44"/>
                  <a:gd name="T49" fmla="*/ 35 h 45"/>
                  <a:gd name="T50" fmla="*/ 41 w 44"/>
                  <a:gd name="T51" fmla="*/ 42 h 45"/>
                  <a:gd name="T52" fmla="*/ 34 w 44"/>
                  <a:gd name="T53" fmla="*/ 45 h 45"/>
                  <a:gd name="T54" fmla="*/ 35 w 44"/>
                  <a:gd name="T55" fmla="*/ 40 h 45"/>
                  <a:gd name="T56" fmla="*/ 38 w 44"/>
                  <a:gd name="T57" fmla="*/ 37 h 45"/>
                  <a:gd name="T58" fmla="*/ 38 w 44"/>
                  <a:gd name="T59" fmla="*/ 33 h 45"/>
                  <a:gd name="T60" fmla="*/ 35 w 44"/>
                  <a:gd name="T61" fmla="*/ 31 h 45"/>
                  <a:gd name="T62" fmla="*/ 32 w 44"/>
                  <a:gd name="T63" fmla="*/ 31 h 45"/>
                  <a:gd name="T64" fmla="*/ 30 w 44"/>
                  <a:gd name="T65" fmla="*/ 34 h 45"/>
                  <a:gd name="T66" fmla="*/ 31 w 44"/>
                  <a:gd name="T67" fmla="*/ 3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45">
                    <a:moveTo>
                      <a:pt x="10" y="19"/>
                    </a:moveTo>
                    <a:cubicBezTo>
                      <a:pt x="9" y="19"/>
                      <a:pt x="7" y="19"/>
                      <a:pt x="6" y="18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0" y="9"/>
                      <a:pt x="0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7" y="1"/>
                      <a:pt x="8" y="1"/>
                      <a:pt x="10" y="1"/>
                    </a:cubicBezTo>
                    <a:cubicBezTo>
                      <a:pt x="11" y="1"/>
                      <a:pt x="12" y="1"/>
                      <a:pt x="14" y="1"/>
                    </a:cubicBezTo>
                    <a:cubicBezTo>
                      <a:pt x="15" y="2"/>
                      <a:pt x="16" y="2"/>
                      <a:pt x="17" y="3"/>
                    </a:cubicBezTo>
                    <a:cubicBezTo>
                      <a:pt x="18" y="4"/>
                      <a:pt x="19" y="5"/>
                      <a:pt x="19" y="6"/>
                    </a:cubicBezTo>
                    <a:cubicBezTo>
                      <a:pt x="20" y="7"/>
                      <a:pt x="20" y="8"/>
                      <a:pt x="20" y="10"/>
                    </a:cubicBezTo>
                    <a:cubicBezTo>
                      <a:pt x="20" y="11"/>
                      <a:pt x="20" y="12"/>
                      <a:pt x="19" y="13"/>
                    </a:cubicBezTo>
                    <a:cubicBezTo>
                      <a:pt x="19" y="14"/>
                      <a:pt x="18" y="15"/>
                      <a:pt x="17" y="16"/>
                    </a:cubicBezTo>
                    <a:cubicBezTo>
                      <a:pt x="16" y="17"/>
                      <a:pt x="15" y="18"/>
                      <a:pt x="14" y="18"/>
                    </a:cubicBezTo>
                    <a:cubicBezTo>
                      <a:pt x="13" y="19"/>
                      <a:pt x="11" y="19"/>
                      <a:pt x="10" y="19"/>
                    </a:cubicBezTo>
                    <a:close/>
                    <a:moveTo>
                      <a:pt x="4" y="42"/>
                    </a:moveTo>
                    <a:cubicBezTo>
                      <a:pt x="21" y="21"/>
                      <a:pt x="21" y="21"/>
                      <a:pt x="21" y="2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7" y="45"/>
                      <a:pt x="7" y="45"/>
                      <a:pt x="7" y="45"/>
                    </a:cubicBezTo>
                    <a:lnTo>
                      <a:pt x="4" y="42"/>
                    </a:lnTo>
                    <a:close/>
                    <a:moveTo>
                      <a:pt x="10" y="15"/>
                    </a:moveTo>
                    <a:cubicBezTo>
                      <a:pt x="11" y="15"/>
                      <a:pt x="11" y="15"/>
                      <a:pt x="12" y="15"/>
                    </a:cubicBezTo>
                    <a:cubicBezTo>
                      <a:pt x="12" y="14"/>
                      <a:pt x="13" y="14"/>
                      <a:pt x="13" y="13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1"/>
                      <a:pt x="14" y="10"/>
                      <a:pt x="14" y="10"/>
                    </a:cubicBezTo>
                    <a:cubicBezTo>
                      <a:pt x="14" y="8"/>
                      <a:pt x="14" y="7"/>
                      <a:pt x="13" y="6"/>
                    </a:cubicBezTo>
                    <a:cubicBezTo>
                      <a:pt x="12" y="5"/>
                      <a:pt x="11" y="5"/>
                      <a:pt x="10" y="5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7" y="6"/>
                      <a:pt x="7" y="6"/>
                    </a:cubicBezTo>
                    <a:cubicBezTo>
                      <a:pt x="6" y="7"/>
                      <a:pt x="6" y="7"/>
                      <a:pt x="6" y="8"/>
                    </a:cubicBezTo>
                    <a:cubicBezTo>
                      <a:pt x="6" y="8"/>
                      <a:pt x="6" y="9"/>
                      <a:pt x="6" y="10"/>
                    </a:cubicBezTo>
                    <a:cubicBezTo>
                      <a:pt x="6" y="11"/>
                      <a:pt x="6" y="12"/>
                      <a:pt x="7" y="13"/>
                    </a:cubicBezTo>
                    <a:cubicBezTo>
                      <a:pt x="8" y="14"/>
                      <a:pt x="9" y="15"/>
                      <a:pt x="10" y="15"/>
                    </a:cubicBezTo>
                    <a:close/>
                    <a:moveTo>
                      <a:pt x="34" y="45"/>
                    </a:moveTo>
                    <a:cubicBezTo>
                      <a:pt x="32" y="45"/>
                      <a:pt x="31" y="45"/>
                      <a:pt x="30" y="44"/>
                    </a:cubicBezTo>
                    <a:cubicBezTo>
                      <a:pt x="29" y="44"/>
                      <a:pt x="28" y="43"/>
                      <a:pt x="27" y="42"/>
                    </a:cubicBezTo>
                    <a:cubicBezTo>
                      <a:pt x="26" y="41"/>
                      <a:pt x="25" y="40"/>
                      <a:pt x="25" y="39"/>
                    </a:cubicBezTo>
                    <a:cubicBezTo>
                      <a:pt x="24" y="38"/>
                      <a:pt x="24" y="37"/>
                      <a:pt x="24" y="36"/>
                    </a:cubicBezTo>
                    <a:cubicBezTo>
                      <a:pt x="24" y="34"/>
                      <a:pt x="24" y="33"/>
                      <a:pt x="24" y="32"/>
                    </a:cubicBezTo>
                    <a:cubicBezTo>
                      <a:pt x="25" y="31"/>
                      <a:pt x="26" y="30"/>
                      <a:pt x="27" y="29"/>
                    </a:cubicBezTo>
                    <a:cubicBezTo>
                      <a:pt x="27" y="28"/>
                      <a:pt x="28" y="28"/>
                      <a:pt x="30" y="27"/>
                    </a:cubicBezTo>
                    <a:cubicBezTo>
                      <a:pt x="31" y="27"/>
                      <a:pt x="32" y="26"/>
                      <a:pt x="34" y="26"/>
                    </a:cubicBezTo>
                    <a:cubicBezTo>
                      <a:pt x="35" y="26"/>
                      <a:pt x="36" y="27"/>
                      <a:pt x="38" y="27"/>
                    </a:cubicBezTo>
                    <a:cubicBezTo>
                      <a:pt x="39" y="27"/>
                      <a:pt x="40" y="28"/>
                      <a:pt x="41" y="29"/>
                    </a:cubicBezTo>
                    <a:cubicBezTo>
                      <a:pt x="42" y="30"/>
                      <a:pt x="42" y="31"/>
                      <a:pt x="43" y="32"/>
                    </a:cubicBezTo>
                    <a:cubicBezTo>
                      <a:pt x="44" y="33"/>
                      <a:pt x="44" y="34"/>
                      <a:pt x="44" y="35"/>
                    </a:cubicBezTo>
                    <a:cubicBezTo>
                      <a:pt x="44" y="37"/>
                      <a:pt x="44" y="38"/>
                      <a:pt x="43" y="39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40" y="43"/>
                      <a:pt x="39" y="44"/>
                      <a:pt x="38" y="44"/>
                    </a:cubicBezTo>
                    <a:cubicBezTo>
                      <a:pt x="37" y="45"/>
                      <a:pt x="35" y="45"/>
                      <a:pt x="34" y="45"/>
                    </a:cubicBezTo>
                    <a:close/>
                    <a:moveTo>
                      <a:pt x="34" y="41"/>
                    </a:moveTo>
                    <a:cubicBezTo>
                      <a:pt x="34" y="41"/>
                      <a:pt x="35" y="41"/>
                      <a:pt x="35" y="40"/>
                    </a:cubicBezTo>
                    <a:cubicBezTo>
                      <a:pt x="36" y="40"/>
                      <a:pt x="36" y="40"/>
                      <a:pt x="37" y="39"/>
                    </a:cubicBezTo>
                    <a:cubicBezTo>
                      <a:pt x="37" y="39"/>
                      <a:pt x="38" y="38"/>
                      <a:pt x="38" y="37"/>
                    </a:cubicBezTo>
                    <a:cubicBezTo>
                      <a:pt x="38" y="37"/>
                      <a:pt x="38" y="36"/>
                      <a:pt x="38" y="36"/>
                    </a:cubicBezTo>
                    <a:cubicBezTo>
                      <a:pt x="38" y="35"/>
                      <a:pt x="38" y="34"/>
                      <a:pt x="38" y="33"/>
                    </a:cubicBezTo>
                    <a:cubicBezTo>
                      <a:pt x="37" y="33"/>
                      <a:pt x="37" y="32"/>
                      <a:pt x="37" y="32"/>
                    </a:cubicBezTo>
                    <a:cubicBezTo>
                      <a:pt x="36" y="31"/>
                      <a:pt x="36" y="31"/>
                      <a:pt x="35" y="31"/>
                    </a:cubicBezTo>
                    <a:cubicBezTo>
                      <a:pt x="35" y="31"/>
                      <a:pt x="34" y="30"/>
                      <a:pt x="34" y="30"/>
                    </a:cubicBezTo>
                    <a:cubicBezTo>
                      <a:pt x="33" y="30"/>
                      <a:pt x="32" y="31"/>
                      <a:pt x="32" y="31"/>
                    </a:cubicBezTo>
                    <a:cubicBezTo>
                      <a:pt x="31" y="31"/>
                      <a:pt x="31" y="32"/>
                      <a:pt x="31" y="32"/>
                    </a:cubicBezTo>
                    <a:cubicBezTo>
                      <a:pt x="30" y="32"/>
                      <a:pt x="30" y="33"/>
                      <a:pt x="30" y="34"/>
                    </a:cubicBezTo>
                    <a:cubicBezTo>
                      <a:pt x="29" y="34"/>
                      <a:pt x="29" y="35"/>
                      <a:pt x="29" y="36"/>
                    </a:cubicBezTo>
                    <a:cubicBezTo>
                      <a:pt x="29" y="37"/>
                      <a:pt x="30" y="38"/>
                      <a:pt x="31" y="39"/>
                    </a:cubicBezTo>
                    <a:cubicBezTo>
                      <a:pt x="32" y="40"/>
                      <a:pt x="33" y="41"/>
                      <a:pt x="3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800F69F4-B8D4-4125-9066-4A3C6B13E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6136" y="4038068"/>
                <a:ext cx="68698" cy="93006"/>
              </a:xfrm>
              <a:custGeom>
                <a:avLst/>
                <a:gdLst>
                  <a:gd name="T0" fmla="*/ 26 w 26"/>
                  <a:gd name="T1" fmla="*/ 27 h 35"/>
                  <a:gd name="T2" fmla="*/ 26 w 26"/>
                  <a:gd name="T3" fmla="*/ 34 h 35"/>
                  <a:gd name="T4" fmla="*/ 1 w 26"/>
                  <a:gd name="T5" fmla="*/ 35 h 35"/>
                  <a:gd name="T6" fmla="*/ 1 w 26"/>
                  <a:gd name="T7" fmla="*/ 27 h 35"/>
                  <a:gd name="T8" fmla="*/ 10 w 26"/>
                  <a:gd name="T9" fmla="*/ 27 h 35"/>
                  <a:gd name="T10" fmla="*/ 10 w 26"/>
                  <a:gd name="T11" fmla="*/ 9 h 35"/>
                  <a:gd name="T12" fmla="*/ 8 w 26"/>
                  <a:gd name="T13" fmla="*/ 10 h 35"/>
                  <a:gd name="T14" fmla="*/ 5 w 26"/>
                  <a:gd name="T15" fmla="*/ 12 h 35"/>
                  <a:gd name="T16" fmla="*/ 2 w 26"/>
                  <a:gd name="T17" fmla="*/ 13 h 35"/>
                  <a:gd name="T18" fmla="*/ 0 w 26"/>
                  <a:gd name="T19" fmla="*/ 13 h 35"/>
                  <a:gd name="T20" fmla="*/ 0 w 26"/>
                  <a:gd name="T21" fmla="*/ 6 h 35"/>
                  <a:gd name="T22" fmla="*/ 2 w 26"/>
                  <a:gd name="T23" fmla="*/ 5 h 35"/>
                  <a:gd name="T24" fmla="*/ 5 w 26"/>
                  <a:gd name="T25" fmla="*/ 3 h 35"/>
                  <a:gd name="T26" fmla="*/ 8 w 26"/>
                  <a:gd name="T27" fmla="*/ 1 h 35"/>
                  <a:gd name="T28" fmla="*/ 9 w 26"/>
                  <a:gd name="T29" fmla="*/ 0 h 35"/>
                  <a:gd name="T30" fmla="*/ 18 w 26"/>
                  <a:gd name="T31" fmla="*/ 0 h 35"/>
                  <a:gd name="T32" fmla="*/ 18 w 26"/>
                  <a:gd name="T33" fmla="*/ 27 h 35"/>
                  <a:gd name="T34" fmla="*/ 26 w 26"/>
                  <a:gd name="T3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35">
                    <a:moveTo>
                      <a:pt x="26" y="27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10"/>
                      <a:pt x="8" y="10"/>
                    </a:cubicBezTo>
                    <a:cubicBezTo>
                      <a:pt x="7" y="11"/>
                      <a:pt x="6" y="11"/>
                      <a:pt x="5" y="12"/>
                    </a:cubicBezTo>
                    <a:cubicBezTo>
                      <a:pt x="4" y="12"/>
                      <a:pt x="3" y="12"/>
                      <a:pt x="2" y="13"/>
                    </a:cubicBezTo>
                    <a:cubicBezTo>
                      <a:pt x="1" y="13"/>
                      <a:pt x="0" y="13"/>
                      <a:pt x="0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3" y="4"/>
                      <a:pt x="4" y="4"/>
                      <a:pt x="5" y="3"/>
                    </a:cubicBezTo>
                    <a:cubicBezTo>
                      <a:pt x="6" y="2"/>
                      <a:pt x="7" y="2"/>
                      <a:pt x="8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7"/>
                      <a:pt x="18" y="27"/>
                      <a:pt x="18" y="27"/>
                    </a:cubicBezTo>
                    <a:lnTo>
                      <a:pt x="26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75D3D45-5B00-4959-986F-06F33074D1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2232" y="4032784"/>
                <a:ext cx="84551" cy="98290"/>
              </a:xfrm>
              <a:custGeom>
                <a:avLst/>
                <a:gdLst>
                  <a:gd name="T0" fmla="*/ 32 w 32"/>
                  <a:gd name="T1" fmla="*/ 18 h 37"/>
                  <a:gd name="T2" fmla="*/ 30 w 32"/>
                  <a:gd name="T3" fmla="*/ 25 h 37"/>
                  <a:gd name="T4" fmla="*/ 27 w 32"/>
                  <a:gd name="T5" fmla="*/ 31 h 37"/>
                  <a:gd name="T6" fmla="*/ 22 w 32"/>
                  <a:gd name="T7" fmla="*/ 35 h 37"/>
                  <a:gd name="T8" fmla="*/ 16 w 32"/>
                  <a:gd name="T9" fmla="*/ 37 h 37"/>
                  <a:gd name="T10" fmla="*/ 10 w 32"/>
                  <a:gd name="T11" fmla="*/ 35 h 37"/>
                  <a:gd name="T12" fmla="*/ 5 w 32"/>
                  <a:gd name="T13" fmla="*/ 32 h 37"/>
                  <a:gd name="T14" fmla="*/ 1 w 32"/>
                  <a:gd name="T15" fmla="*/ 26 h 37"/>
                  <a:gd name="T16" fmla="*/ 0 w 32"/>
                  <a:gd name="T17" fmla="*/ 18 h 37"/>
                  <a:gd name="T18" fmla="*/ 1 w 32"/>
                  <a:gd name="T19" fmla="*/ 11 h 37"/>
                  <a:gd name="T20" fmla="*/ 4 w 32"/>
                  <a:gd name="T21" fmla="*/ 5 h 37"/>
                  <a:gd name="T22" fmla="*/ 9 w 32"/>
                  <a:gd name="T23" fmla="*/ 1 h 37"/>
                  <a:gd name="T24" fmla="*/ 16 w 32"/>
                  <a:gd name="T25" fmla="*/ 0 h 37"/>
                  <a:gd name="T26" fmla="*/ 22 w 32"/>
                  <a:gd name="T27" fmla="*/ 1 h 37"/>
                  <a:gd name="T28" fmla="*/ 27 w 32"/>
                  <a:gd name="T29" fmla="*/ 5 h 37"/>
                  <a:gd name="T30" fmla="*/ 30 w 32"/>
                  <a:gd name="T31" fmla="*/ 11 h 37"/>
                  <a:gd name="T32" fmla="*/ 32 w 32"/>
                  <a:gd name="T33" fmla="*/ 18 h 37"/>
                  <a:gd name="T34" fmla="*/ 23 w 32"/>
                  <a:gd name="T35" fmla="*/ 18 h 37"/>
                  <a:gd name="T36" fmla="*/ 23 w 32"/>
                  <a:gd name="T37" fmla="*/ 14 h 37"/>
                  <a:gd name="T38" fmla="*/ 21 w 32"/>
                  <a:gd name="T39" fmla="*/ 10 h 37"/>
                  <a:gd name="T40" fmla="*/ 19 w 32"/>
                  <a:gd name="T41" fmla="*/ 8 h 37"/>
                  <a:gd name="T42" fmla="*/ 16 w 32"/>
                  <a:gd name="T43" fmla="*/ 7 h 37"/>
                  <a:gd name="T44" fmla="*/ 13 w 32"/>
                  <a:gd name="T45" fmla="*/ 8 h 37"/>
                  <a:gd name="T46" fmla="*/ 10 w 32"/>
                  <a:gd name="T47" fmla="*/ 10 h 37"/>
                  <a:gd name="T48" fmla="*/ 9 w 32"/>
                  <a:gd name="T49" fmla="*/ 14 h 37"/>
                  <a:gd name="T50" fmla="*/ 8 w 32"/>
                  <a:gd name="T51" fmla="*/ 18 h 37"/>
                  <a:gd name="T52" fmla="*/ 9 w 32"/>
                  <a:gd name="T53" fmla="*/ 23 h 37"/>
                  <a:gd name="T54" fmla="*/ 10 w 32"/>
                  <a:gd name="T55" fmla="*/ 26 h 37"/>
                  <a:gd name="T56" fmla="*/ 13 w 32"/>
                  <a:gd name="T57" fmla="*/ 28 h 37"/>
                  <a:gd name="T58" fmla="*/ 16 w 32"/>
                  <a:gd name="T59" fmla="*/ 29 h 37"/>
                  <a:gd name="T60" fmla="*/ 19 w 32"/>
                  <a:gd name="T61" fmla="*/ 28 h 37"/>
                  <a:gd name="T62" fmla="*/ 21 w 32"/>
                  <a:gd name="T63" fmla="*/ 26 h 37"/>
                  <a:gd name="T64" fmla="*/ 23 w 32"/>
                  <a:gd name="T65" fmla="*/ 22 h 37"/>
                  <a:gd name="T66" fmla="*/ 23 w 32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37">
                    <a:moveTo>
                      <a:pt x="32" y="18"/>
                    </a:moveTo>
                    <a:cubicBezTo>
                      <a:pt x="32" y="21"/>
                      <a:pt x="31" y="23"/>
                      <a:pt x="30" y="25"/>
                    </a:cubicBezTo>
                    <a:cubicBezTo>
                      <a:pt x="30" y="28"/>
                      <a:pt x="29" y="30"/>
                      <a:pt x="27" y="31"/>
                    </a:cubicBezTo>
                    <a:cubicBezTo>
                      <a:pt x="26" y="33"/>
                      <a:pt x="24" y="34"/>
                      <a:pt x="22" y="35"/>
                    </a:cubicBezTo>
                    <a:cubicBezTo>
                      <a:pt x="20" y="36"/>
                      <a:pt x="18" y="37"/>
                      <a:pt x="16" y="37"/>
                    </a:cubicBezTo>
                    <a:cubicBezTo>
                      <a:pt x="14" y="37"/>
                      <a:pt x="12" y="36"/>
                      <a:pt x="10" y="35"/>
                    </a:cubicBezTo>
                    <a:cubicBezTo>
                      <a:pt x="8" y="34"/>
                      <a:pt x="6" y="33"/>
                      <a:pt x="5" y="32"/>
                    </a:cubicBezTo>
                    <a:cubicBezTo>
                      <a:pt x="3" y="30"/>
                      <a:pt x="2" y="28"/>
                      <a:pt x="1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6"/>
                      <a:pt x="0" y="13"/>
                      <a:pt x="1" y="11"/>
                    </a:cubicBezTo>
                    <a:cubicBezTo>
                      <a:pt x="2" y="9"/>
                      <a:pt x="3" y="7"/>
                      <a:pt x="4" y="5"/>
                    </a:cubicBezTo>
                    <a:cubicBezTo>
                      <a:pt x="6" y="3"/>
                      <a:pt x="7" y="2"/>
                      <a:pt x="9" y="1"/>
                    </a:cubicBezTo>
                    <a:cubicBezTo>
                      <a:pt x="11" y="0"/>
                      <a:pt x="13" y="0"/>
                      <a:pt x="16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6"/>
                      <a:pt x="29" y="8"/>
                      <a:pt x="30" y="11"/>
                    </a:cubicBezTo>
                    <a:cubicBezTo>
                      <a:pt x="31" y="13"/>
                      <a:pt x="31" y="15"/>
                      <a:pt x="32" y="18"/>
                    </a:cubicBezTo>
                    <a:close/>
                    <a:moveTo>
                      <a:pt x="23" y="18"/>
                    </a:moveTo>
                    <a:cubicBezTo>
                      <a:pt x="23" y="16"/>
                      <a:pt x="23" y="15"/>
                      <a:pt x="23" y="14"/>
                    </a:cubicBezTo>
                    <a:cubicBezTo>
                      <a:pt x="22" y="12"/>
                      <a:pt x="22" y="11"/>
                      <a:pt x="21" y="10"/>
                    </a:cubicBezTo>
                    <a:cubicBezTo>
                      <a:pt x="20" y="9"/>
                      <a:pt x="20" y="8"/>
                      <a:pt x="19" y="8"/>
                    </a:cubicBezTo>
                    <a:cubicBezTo>
                      <a:pt x="18" y="7"/>
                      <a:pt x="17" y="7"/>
                      <a:pt x="16" y="7"/>
                    </a:cubicBezTo>
                    <a:cubicBezTo>
                      <a:pt x="14" y="7"/>
                      <a:pt x="13" y="7"/>
                      <a:pt x="13" y="8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10" y="11"/>
                      <a:pt x="9" y="12"/>
                      <a:pt x="9" y="14"/>
                    </a:cubicBezTo>
                    <a:cubicBezTo>
                      <a:pt x="8" y="15"/>
                      <a:pt x="8" y="17"/>
                      <a:pt x="8" y="18"/>
                    </a:cubicBezTo>
                    <a:cubicBezTo>
                      <a:pt x="8" y="20"/>
                      <a:pt x="8" y="21"/>
                      <a:pt x="9" y="23"/>
                    </a:cubicBezTo>
                    <a:cubicBezTo>
                      <a:pt x="9" y="24"/>
                      <a:pt x="10" y="25"/>
                      <a:pt x="10" y="26"/>
                    </a:cubicBezTo>
                    <a:cubicBezTo>
                      <a:pt x="11" y="27"/>
                      <a:pt x="12" y="28"/>
                      <a:pt x="13" y="28"/>
                    </a:cubicBezTo>
                    <a:cubicBezTo>
                      <a:pt x="14" y="29"/>
                      <a:pt x="15" y="29"/>
                      <a:pt x="16" y="29"/>
                    </a:cubicBezTo>
                    <a:cubicBezTo>
                      <a:pt x="17" y="29"/>
                      <a:pt x="18" y="29"/>
                      <a:pt x="19" y="28"/>
                    </a:cubicBezTo>
                    <a:cubicBezTo>
                      <a:pt x="20" y="28"/>
                      <a:pt x="21" y="27"/>
                      <a:pt x="21" y="26"/>
                    </a:cubicBezTo>
                    <a:cubicBezTo>
                      <a:pt x="22" y="25"/>
                      <a:pt x="22" y="24"/>
                      <a:pt x="23" y="22"/>
                    </a:cubicBezTo>
                    <a:cubicBezTo>
                      <a:pt x="23" y="21"/>
                      <a:pt x="23" y="20"/>
                      <a:pt x="2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1FA0B4B3-E9D1-496F-B483-ECC1CBC533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2067" y="4009532"/>
                <a:ext cx="116258" cy="118371"/>
              </a:xfrm>
              <a:custGeom>
                <a:avLst/>
                <a:gdLst>
                  <a:gd name="T0" fmla="*/ 6 w 44"/>
                  <a:gd name="T1" fmla="*/ 19 h 45"/>
                  <a:gd name="T2" fmla="*/ 1 w 44"/>
                  <a:gd name="T3" fmla="*/ 14 h 45"/>
                  <a:gd name="T4" fmla="*/ 1 w 44"/>
                  <a:gd name="T5" fmla="*/ 6 h 45"/>
                  <a:gd name="T6" fmla="*/ 6 w 44"/>
                  <a:gd name="T7" fmla="*/ 1 h 45"/>
                  <a:gd name="T8" fmla="*/ 14 w 44"/>
                  <a:gd name="T9" fmla="*/ 1 h 45"/>
                  <a:gd name="T10" fmla="*/ 19 w 44"/>
                  <a:gd name="T11" fmla="*/ 6 h 45"/>
                  <a:gd name="T12" fmla="*/ 19 w 44"/>
                  <a:gd name="T13" fmla="*/ 13 h 45"/>
                  <a:gd name="T14" fmla="*/ 14 w 44"/>
                  <a:gd name="T15" fmla="*/ 18 h 45"/>
                  <a:gd name="T16" fmla="*/ 4 w 44"/>
                  <a:gd name="T17" fmla="*/ 42 h 45"/>
                  <a:gd name="T18" fmla="*/ 36 w 44"/>
                  <a:gd name="T19" fmla="*/ 0 h 45"/>
                  <a:gd name="T20" fmla="*/ 24 w 44"/>
                  <a:gd name="T21" fmla="*/ 24 h 45"/>
                  <a:gd name="T22" fmla="*/ 4 w 44"/>
                  <a:gd name="T23" fmla="*/ 42 h 45"/>
                  <a:gd name="T24" fmla="*/ 12 w 44"/>
                  <a:gd name="T25" fmla="*/ 15 h 45"/>
                  <a:gd name="T26" fmla="*/ 14 w 44"/>
                  <a:gd name="T27" fmla="*/ 12 h 45"/>
                  <a:gd name="T28" fmla="*/ 13 w 44"/>
                  <a:gd name="T29" fmla="*/ 6 h 45"/>
                  <a:gd name="T30" fmla="*/ 8 w 44"/>
                  <a:gd name="T31" fmla="*/ 5 h 45"/>
                  <a:gd name="T32" fmla="*/ 6 w 44"/>
                  <a:gd name="T33" fmla="*/ 8 h 45"/>
                  <a:gd name="T34" fmla="*/ 7 w 44"/>
                  <a:gd name="T35" fmla="*/ 14 h 45"/>
                  <a:gd name="T36" fmla="*/ 34 w 44"/>
                  <a:gd name="T37" fmla="*/ 45 h 45"/>
                  <a:gd name="T38" fmla="*/ 27 w 44"/>
                  <a:gd name="T39" fmla="*/ 42 h 45"/>
                  <a:gd name="T40" fmla="*/ 24 w 44"/>
                  <a:gd name="T41" fmla="*/ 36 h 45"/>
                  <a:gd name="T42" fmla="*/ 27 w 44"/>
                  <a:gd name="T43" fmla="*/ 29 h 45"/>
                  <a:gd name="T44" fmla="*/ 34 w 44"/>
                  <a:gd name="T45" fmla="*/ 26 h 45"/>
                  <a:gd name="T46" fmla="*/ 41 w 44"/>
                  <a:gd name="T47" fmla="*/ 29 h 45"/>
                  <a:gd name="T48" fmla="*/ 44 w 44"/>
                  <a:gd name="T49" fmla="*/ 36 h 45"/>
                  <a:gd name="T50" fmla="*/ 41 w 44"/>
                  <a:gd name="T51" fmla="*/ 42 h 45"/>
                  <a:gd name="T52" fmla="*/ 34 w 44"/>
                  <a:gd name="T53" fmla="*/ 45 h 45"/>
                  <a:gd name="T54" fmla="*/ 36 w 44"/>
                  <a:gd name="T55" fmla="*/ 40 h 45"/>
                  <a:gd name="T56" fmla="*/ 38 w 44"/>
                  <a:gd name="T57" fmla="*/ 38 h 45"/>
                  <a:gd name="T58" fmla="*/ 38 w 44"/>
                  <a:gd name="T59" fmla="*/ 34 h 45"/>
                  <a:gd name="T60" fmla="*/ 36 w 44"/>
                  <a:gd name="T61" fmla="*/ 31 h 45"/>
                  <a:gd name="T62" fmla="*/ 32 w 44"/>
                  <a:gd name="T63" fmla="*/ 31 h 45"/>
                  <a:gd name="T64" fmla="*/ 30 w 44"/>
                  <a:gd name="T65" fmla="*/ 34 h 45"/>
                  <a:gd name="T66" fmla="*/ 31 w 44"/>
                  <a:gd name="T67" fmla="*/ 3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45">
                    <a:moveTo>
                      <a:pt x="10" y="19"/>
                    </a:moveTo>
                    <a:cubicBezTo>
                      <a:pt x="9" y="19"/>
                      <a:pt x="7" y="19"/>
                      <a:pt x="6" y="19"/>
                    </a:cubicBezTo>
                    <a:cubicBezTo>
                      <a:pt x="5" y="18"/>
                      <a:pt x="4" y="17"/>
                      <a:pt x="3" y="17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9"/>
                      <a:pt x="0" y="8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7" y="1"/>
                      <a:pt x="9" y="1"/>
                      <a:pt x="10" y="1"/>
                    </a:cubicBezTo>
                    <a:cubicBezTo>
                      <a:pt x="11" y="1"/>
                      <a:pt x="13" y="1"/>
                      <a:pt x="14" y="1"/>
                    </a:cubicBezTo>
                    <a:cubicBezTo>
                      <a:pt x="15" y="2"/>
                      <a:pt x="16" y="2"/>
                      <a:pt x="17" y="3"/>
                    </a:cubicBezTo>
                    <a:cubicBezTo>
                      <a:pt x="18" y="4"/>
                      <a:pt x="19" y="5"/>
                      <a:pt x="19" y="6"/>
                    </a:cubicBezTo>
                    <a:cubicBezTo>
                      <a:pt x="20" y="7"/>
                      <a:pt x="20" y="9"/>
                      <a:pt x="20" y="10"/>
                    </a:cubicBezTo>
                    <a:cubicBezTo>
                      <a:pt x="20" y="11"/>
                      <a:pt x="20" y="12"/>
                      <a:pt x="19" y="13"/>
                    </a:cubicBezTo>
                    <a:cubicBezTo>
                      <a:pt x="19" y="15"/>
                      <a:pt x="18" y="16"/>
                      <a:pt x="17" y="16"/>
                    </a:cubicBezTo>
                    <a:cubicBezTo>
                      <a:pt x="16" y="17"/>
                      <a:pt x="15" y="18"/>
                      <a:pt x="14" y="18"/>
                    </a:cubicBezTo>
                    <a:cubicBezTo>
                      <a:pt x="13" y="19"/>
                      <a:pt x="12" y="19"/>
                      <a:pt x="10" y="19"/>
                    </a:cubicBezTo>
                    <a:close/>
                    <a:moveTo>
                      <a:pt x="4" y="42"/>
                    </a:moveTo>
                    <a:cubicBezTo>
                      <a:pt x="21" y="22"/>
                      <a:pt x="21" y="22"/>
                      <a:pt x="21" y="2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8" y="45"/>
                      <a:pt x="8" y="45"/>
                      <a:pt x="8" y="45"/>
                    </a:cubicBezTo>
                    <a:lnTo>
                      <a:pt x="4" y="42"/>
                    </a:lnTo>
                    <a:close/>
                    <a:moveTo>
                      <a:pt x="10" y="15"/>
                    </a:moveTo>
                    <a:cubicBezTo>
                      <a:pt x="11" y="15"/>
                      <a:pt x="11" y="15"/>
                      <a:pt x="12" y="15"/>
                    </a:cubicBezTo>
                    <a:cubicBezTo>
                      <a:pt x="12" y="14"/>
                      <a:pt x="13" y="14"/>
                      <a:pt x="13" y="14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4" y="11"/>
                      <a:pt x="14" y="11"/>
                      <a:pt x="14" y="10"/>
                    </a:cubicBezTo>
                    <a:cubicBezTo>
                      <a:pt x="14" y="8"/>
                      <a:pt x="14" y="7"/>
                      <a:pt x="13" y="6"/>
                    </a:cubicBezTo>
                    <a:cubicBezTo>
                      <a:pt x="12" y="5"/>
                      <a:pt x="11" y="5"/>
                      <a:pt x="10" y="5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6" y="8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8" y="15"/>
                      <a:pt x="9" y="15"/>
                      <a:pt x="10" y="15"/>
                    </a:cubicBezTo>
                    <a:close/>
                    <a:moveTo>
                      <a:pt x="34" y="45"/>
                    </a:moveTo>
                    <a:cubicBezTo>
                      <a:pt x="33" y="45"/>
                      <a:pt x="31" y="45"/>
                      <a:pt x="30" y="44"/>
                    </a:cubicBezTo>
                    <a:cubicBezTo>
                      <a:pt x="29" y="44"/>
                      <a:pt x="28" y="43"/>
                      <a:pt x="27" y="42"/>
                    </a:cubicBezTo>
                    <a:cubicBezTo>
                      <a:pt x="26" y="42"/>
                      <a:pt x="25" y="41"/>
                      <a:pt x="25" y="39"/>
                    </a:cubicBezTo>
                    <a:cubicBezTo>
                      <a:pt x="24" y="38"/>
                      <a:pt x="24" y="37"/>
                      <a:pt x="24" y="36"/>
                    </a:cubicBezTo>
                    <a:cubicBezTo>
                      <a:pt x="24" y="35"/>
                      <a:pt x="24" y="33"/>
                      <a:pt x="25" y="32"/>
                    </a:cubicBezTo>
                    <a:cubicBezTo>
                      <a:pt x="25" y="31"/>
                      <a:pt x="26" y="30"/>
                      <a:pt x="27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4" y="26"/>
                    </a:cubicBezTo>
                    <a:cubicBezTo>
                      <a:pt x="35" y="26"/>
                      <a:pt x="37" y="27"/>
                      <a:pt x="38" y="27"/>
                    </a:cubicBezTo>
                    <a:cubicBezTo>
                      <a:pt x="39" y="28"/>
                      <a:pt x="40" y="28"/>
                      <a:pt x="41" y="29"/>
                    </a:cubicBezTo>
                    <a:cubicBezTo>
                      <a:pt x="42" y="30"/>
                      <a:pt x="43" y="31"/>
                      <a:pt x="43" y="32"/>
                    </a:cubicBezTo>
                    <a:cubicBezTo>
                      <a:pt x="44" y="33"/>
                      <a:pt x="44" y="34"/>
                      <a:pt x="44" y="36"/>
                    </a:cubicBezTo>
                    <a:cubicBezTo>
                      <a:pt x="44" y="37"/>
                      <a:pt x="44" y="38"/>
                      <a:pt x="43" y="39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40" y="43"/>
                      <a:pt x="39" y="44"/>
                      <a:pt x="38" y="44"/>
                    </a:cubicBezTo>
                    <a:cubicBezTo>
                      <a:pt x="37" y="45"/>
                      <a:pt x="36" y="45"/>
                      <a:pt x="34" y="45"/>
                    </a:cubicBezTo>
                    <a:close/>
                    <a:moveTo>
                      <a:pt x="34" y="41"/>
                    </a:moveTo>
                    <a:cubicBezTo>
                      <a:pt x="35" y="41"/>
                      <a:pt x="35" y="41"/>
                      <a:pt x="36" y="40"/>
                    </a:cubicBezTo>
                    <a:cubicBezTo>
                      <a:pt x="36" y="40"/>
                      <a:pt x="37" y="40"/>
                      <a:pt x="37" y="39"/>
                    </a:cubicBezTo>
                    <a:cubicBezTo>
                      <a:pt x="37" y="39"/>
                      <a:pt x="38" y="38"/>
                      <a:pt x="38" y="38"/>
                    </a:cubicBezTo>
                    <a:cubicBezTo>
                      <a:pt x="38" y="37"/>
                      <a:pt x="38" y="36"/>
                      <a:pt x="38" y="36"/>
                    </a:cubicBezTo>
                    <a:cubicBezTo>
                      <a:pt x="38" y="35"/>
                      <a:pt x="38" y="34"/>
                      <a:pt x="38" y="34"/>
                    </a:cubicBezTo>
                    <a:cubicBezTo>
                      <a:pt x="38" y="33"/>
                      <a:pt x="37" y="32"/>
                      <a:pt x="37" y="32"/>
                    </a:cubicBezTo>
                    <a:cubicBezTo>
                      <a:pt x="37" y="32"/>
                      <a:pt x="36" y="31"/>
                      <a:pt x="36" y="31"/>
                    </a:cubicBezTo>
                    <a:cubicBezTo>
                      <a:pt x="35" y="31"/>
                      <a:pt x="34" y="31"/>
                      <a:pt x="34" y="31"/>
                    </a:cubicBezTo>
                    <a:cubicBezTo>
                      <a:pt x="33" y="31"/>
                      <a:pt x="33" y="31"/>
                      <a:pt x="32" y="31"/>
                    </a:cubicBezTo>
                    <a:cubicBezTo>
                      <a:pt x="32" y="31"/>
                      <a:pt x="31" y="32"/>
                      <a:pt x="31" y="32"/>
                    </a:cubicBezTo>
                    <a:cubicBezTo>
                      <a:pt x="30" y="33"/>
                      <a:pt x="30" y="33"/>
                      <a:pt x="30" y="34"/>
                    </a:cubicBezTo>
                    <a:cubicBezTo>
                      <a:pt x="30" y="34"/>
                      <a:pt x="30" y="35"/>
                      <a:pt x="30" y="36"/>
                    </a:cubicBezTo>
                    <a:cubicBezTo>
                      <a:pt x="30" y="37"/>
                      <a:pt x="30" y="38"/>
                      <a:pt x="31" y="39"/>
                    </a:cubicBezTo>
                    <a:cubicBezTo>
                      <a:pt x="32" y="40"/>
                      <a:pt x="33" y="41"/>
                      <a:pt x="3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15DE4F9-A02E-4337-9ADE-01F7B6D7E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9067" y="2526720"/>
                <a:ext cx="693318" cy="816974"/>
              </a:xfrm>
              <a:custGeom>
                <a:avLst/>
                <a:gdLst>
                  <a:gd name="T0" fmla="*/ 163 w 263"/>
                  <a:gd name="T1" fmla="*/ 0 h 309"/>
                  <a:gd name="T2" fmla="*/ 0 w 263"/>
                  <a:gd name="T3" fmla="*/ 118 h 309"/>
                  <a:gd name="T4" fmla="*/ 263 w 263"/>
                  <a:gd name="T5" fmla="*/ 309 h 309"/>
                  <a:gd name="T6" fmla="*/ 163 w 263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3" h="309">
                    <a:moveTo>
                      <a:pt x="163" y="0"/>
                    </a:moveTo>
                    <a:cubicBezTo>
                      <a:pt x="97" y="21"/>
                      <a:pt x="40" y="63"/>
                      <a:pt x="0" y="118"/>
                    </a:cubicBezTo>
                    <a:cubicBezTo>
                      <a:pt x="263" y="309"/>
                      <a:pt x="263" y="309"/>
                      <a:pt x="263" y="309"/>
                    </a:cubicBezTo>
                    <a:lnTo>
                      <a:pt x="1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B02EF97-27E9-4E5C-9290-6CCD82C3D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2385" y="2484444"/>
                <a:ext cx="859249" cy="1125585"/>
              </a:xfrm>
              <a:custGeom>
                <a:avLst/>
                <a:gdLst>
                  <a:gd name="T0" fmla="*/ 310 w 326"/>
                  <a:gd name="T1" fmla="*/ 426 h 426"/>
                  <a:gd name="T2" fmla="*/ 326 w 326"/>
                  <a:gd name="T3" fmla="*/ 325 h 426"/>
                  <a:gd name="T4" fmla="*/ 0 w 326"/>
                  <a:gd name="T5" fmla="*/ 0 h 426"/>
                  <a:gd name="T6" fmla="*/ 0 w 326"/>
                  <a:gd name="T7" fmla="*/ 325 h 426"/>
                  <a:gd name="T8" fmla="*/ 310 w 326"/>
                  <a:gd name="T9" fmla="*/ 426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6" h="426">
                    <a:moveTo>
                      <a:pt x="310" y="426"/>
                    </a:moveTo>
                    <a:cubicBezTo>
                      <a:pt x="320" y="394"/>
                      <a:pt x="326" y="360"/>
                      <a:pt x="326" y="325"/>
                    </a:cubicBezTo>
                    <a:cubicBezTo>
                      <a:pt x="326" y="145"/>
                      <a:pt x="180" y="0"/>
                      <a:pt x="0" y="0"/>
                    </a:cubicBezTo>
                    <a:cubicBezTo>
                      <a:pt x="0" y="325"/>
                      <a:pt x="0" y="325"/>
                      <a:pt x="0" y="325"/>
                    </a:cubicBezTo>
                    <a:lnTo>
                      <a:pt x="310" y="426"/>
                    </a:ln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6FB9F9AA-D7AD-4563-82D5-93EAFD68C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2385" y="3343693"/>
                <a:ext cx="980791" cy="1032579"/>
              </a:xfrm>
              <a:custGeom>
                <a:avLst/>
                <a:gdLst>
                  <a:gd name="T0" fmla="*/ 0 w 372"/>
                  <a:gd name="T1" fmla="*/ 0 h 391"/>
                  <a:gd name="T2" fmla="*/ 0 w 372"/>
                  <a:gd name="T3" fmla="*/ 391 h 391"/>
                  <a:gd name="T4" fmla="*/ 372 w 372"/>
                  <a:gd name="T5" fmla="*/ 121 h 391"/>
                  <a:gd name="T6" fmla="*/ 0 w 372"/>
                  <a:gd name="T7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391">
                    <a:moveTo>
                      <a:pt x="0" y="0"/>
                    </a:moveTo>
                    <a:cubicBezTo>
                      <a:pt x="0" y="391"/>
                      <a:pt x="0" y="391"/>
                      <a:pt x="0" y="391"/>
                    </a:cubicBezTo>
                    <a:cubicBezTo>
                      <a:pt x="174" y="391"/>
                      <a:pt x="322" y="278"/>
                      <a:pt x="372" y="121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76FB667-C669-4F64-9E66-86DBD1D8B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051" y="2695822"/>
                <a:ext cx="1102333" cy="1297857"/>
              </a:xfrm>
              <a:custGeom>
                <a:avLst/>
                <a:gdLst>
                  <a:gd name="T0" fmla="*/ 0 w 418"/>
                  <a:gd name="T1" fmla="*/ 245 h 491"/>
                  <a:gd name="T2" fmla="*/ 80 w 418"/>
                  <a:gd name="T3" fmla="*/ 491 h 491"/>
                  <a:gd name="T4" fmla="*/ 418 w 418"/>
                  <a:gd name="T5" fmla="*/ 245 h 491"/>
                  <a:gd name="T6" fmla="*/ 80 w 418"/>
                  <a:gd name="T7" fmla="*/ 0 h 491"/>
                  <a:gd name="T8" fmla="*/ 0 w 418"/>
                  <a:gd name="T9" fmla="*/ 245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8" h="491">
                    <a:moveTo>
                      <a:pt x="0" y="245"/>
                    </a:moveTo>
                    <a:cubicBezTo>
                      <a:pt x="0" y="337"/>
                      <a:pt x="30" y="422"/>
                      <a:pt x="80" y="491"/>
                    </a:cubicBezTo>
                    <a:cubicBezTo>
                      <a:pt x="418" y="245"/>
                      <a:pt x="418" y="245"/>
                      <a:pt x="418" y="24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30" y="69"/>
                      <a:pt x="0" y="153"/>
                      <a:pt x="0" y="2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B7A6153-EE74-4E9C-A497-4189F6FB0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7447" y="3296133"/>
                <a:ext cx="78210" cy="95120"/>
              </a:xfrm>
              <a:custGeom>
                <a:avLst/>
                <a:gdLst>
                  <a:gd name="T0" fmla="*/ 0 w 30"/>
                  <a:gd name="T1" fmla="*/ 36 h 36"/>
                  <a:gd name="T2" fmla="*/ 1 w 30"/>
                  <a:gd name="T3" fmla="*/ 31 h 36"/>
                  <a:gd name="T4" fmla="*/ 2 w 30"/>
                  <a:gd name="T5" fmla="*/ 27 h 36"/>
                  <a:gd name="T6" fmla="*/ 5 w 30"/>
                  <a:gd name="T7" fmla="*/ 23 h 36"/>
                  <a:gd name="T8" fmla="*/ 10 w 30"/>
                  <a:gd name="T9" fmla="*/ 20 h 36"/>
                  <a:gd name="T10" fmla="*/ 14 w 30"/>
                  <a:gd name="T11" fmla="*/ 18 h 36"/>
                  <a:gd name="T12" fmla="*/ 17 w 30"/>
                  <a:gd name="T13" fmla="*/ 16 h 36"/>
                  <a:gd name="T14" fmla="*/ 19 w 30"/>
                  <a:gd name="T15" fmla="*/ 14 h 36"/>
                  <a:gd name="T16" fmla="*/ 20 w 30"/>
                  <a:gd name="T17" fmla="*/ 12 h 36"/>
                  <a:gd name="T18" fmla="*/ 18 w 30"/>
                  <a:gd name="T19" fmla="*/ 9 h 36"/>
                  <a:gd name="T20" fmla="*/ 14 w 30"/>
                  <a:gd name="T21" fmla="*/ 8 h 36"/>
                  <a:gd name="T22" fmla="*/ 11 w 30"/>
                  <a:gd name="T23" fmla="*/ 8 h 36"/>
                  <a:gd name="T24" fmla="*/ 9 w 30"/>
                  <a:gd name="T25" fmla="*/ 9 h 36"/>
                  <a:gd name="T26" fmla="*/ 7 w 30"/>
                  <a:gd name="T27" fmla="*/ 11 h 36"/>
                  <a:gd name="T28" fmla="*/ 6 w 30"/>
                  <a:gd name="T29" fmla="*/ 12 h 36"/>
                  <a:gd name="T30" fmla="*/ 0 w 30"/>
                  <a:gd name="T31" fmla="*/ 7 h 36"/>
                  <a:gd name="T32" fmla="*/ 2 w 30"/>
                  <a:gd name="T33" fmla="*/ 5 h 36"/>
                  <a:gd name="T34" fmla="*/ 6 w 30"/>
                  <a:gd name="T35" fmla="*/ 3 h 36"/>
                  <a:gd name="T36" fmla="*/ 10 w 30"/>
                  <a:gd name="T37" fmla="*/ 1 h 36"/>
                  <a:gd name="T38" fmla="*/ 15 w 30"/>
                  <a:gd name="T39" fmla="*/ 1 h 36"/>
                  <a:gd name="T40" fmla="*/ 21 w 30"/>
                  <a:gd name="T41" fmla="*/ 1 h 36"/>
                  <a:gd name="T42" fmla="*/ 25 w 30"/>
                  <a:gd name="T43" fmla="*/ 3 h 36"/>
                  <a:gd name="T44" fmla="*/ 28 w 30"/>
                  <a:gd name="T45" fmla="*/ 7 h 36"/>
                  <a:gd name="T46" fmla="*/ 29 w 30"/>
                  <a:gd name="T47" fmla="*/ 11 h 36"/>
                  <a:gd name="T48" fmla="*/ 28 w 30"/>
                  <a:gd name="T49" fmla="*/ 15 h 36"/>
                  <a:gd name="T50" fmla="*/ 26 w 30"/>
                  <a:gd name="T51" fmla="*/ 17 h 36"/>
                  <a:gd name="T52" fmla="*/ 23 w 30"/>
                  <a:gd name="T53" fmla="*/ 20 h 36"/>
                  <a:gd name="T54" fmla="*/ 21 w 30"/>
                  <a:gd name="T55" fmla="*/ 21 h 36"/>
                  <a:gd name="T56" fmla="*/ 18 w 30"/>
                  <a:gd name="T57" fmla="*/ 23 h 36"/>
                  <a:gd name="T58" fmla="*/ 15 w 30"/>
                  <a:gd name="T59" fmla="*/ 25 h 36"/>
                  <a:gd name="T60" fmla="*/ 13 w 30"/>
                  <a:gd name="T61" fmla="*/ 27 h 36"/>
                  <a:gd name="T62" fmla="*/ 11 w 30"/>
                  <a:gd name="T63" fmla="*/ 29 h 36"/>
                  <a:gd name="T64" fmla="*/ 30 w 30"/>
                  <a:gd name="T65" fmla="*/ 28 h 36"/>
                  <a:gd name="T66" fmla="*/ 30 w 30"/>
                  <a:gd name="T67" fmla="*/ 36 h 36"/>
                  <a:gd name="T68" fmla="*/ 0 w 30"/>
                  <a:gd name="T6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36">
                    <a:moveTo>
                      <a:pt x="0" y="36"/>
                    </a:moveTo>
                    <a:cubicBezTo>
                      <a:pt x="0" y="34"/>
                      <a:pt x="0" y="33"/>
                      <a:pt x="1" y="31"/>
                    </a:cubicBezTo>
                    <a:cubicBezTo>
                      <a:pt x="1" y="30"/>
                      <a:pt x="1" y="28"/>
                      <a:pt x="2" y="27"/>
                    </a:cubicBezTo>
                    <a:cubicBezTo>
                      <a:pt x="3" y="26"/>
                      <a:pt x="4" y="25"/>
                      <a:pt x="5" y="23"/>
                    </a:cubicBezTo>
                    <a:cubicBezTo>
                      <a:pt x="6" y="22"/>
                      <a:pt x="8" y="21"/>
                      <a:pt x="10" y="20"/>
                    </a:cubicBezTo>
                    <a:cubicBezTo>
                      <a:pt x="11" y="19"/>
                      <a:pt x="13" y="18"/>
                      <a:pt x="14" y="18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8" y="15"/>
                      <a:pt x="19" y="15"/>
                      <a:pt x="19" y="14"/>
                    </a:cubicBezTo>
                    <a:cubicBezTo>
                      <a:pt x="20" y="14"/>
                      <a:pt x="20" y="13"/>
                      <a:pt x="20" y="12"/>
                    </a:cubicBezTo>
                    <a:cubicBezTo>
                      <a:pt x="20" y="11"/>
                      <a:pt x="19" y="10"/>
                      <a:pt x="18" y="9"/>
                    </a:cubicBezTo>
                    <a:cubicBezTo>
                      <a:pt x="17" y="8"/>
                      <a:pt x="16" y="8"/>
                      <a:pt x="14" y="8"/>
                    </a:cubicBezTo>
                    <a:cubicBezTo>
                      <a:pt x="13" y="8"/>
                      <a:pt x="12" y="8"/>
                      <a:pt x="11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8" y="10"/>
                      <a:pt x="8" y="10"/>
                      <a:pt x="7" y="11"/>
                    </a:cubicBezTo>
                    <a:cubicBezTo>
                      <a:pt x="7" y="11"/>
                      <a:pt x="6" y="12"/>
                      <a:pt x="6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6"/>
                      <a:pt x="1" y="5"/>
                      <a:pt x="2" y="5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7" y="2"/>
                      <a:pt x="9" y="2"/>
                      <a:pt x="10" y="1"/>
                    </a:cubicBezTo>
                    <a:cubicBezTo>
                      <a:pt x="12" y="1"/>
                      <a:pt x="14" y="1"/>
                      <a:pt x="15" y="1"/>
                    </a:cubicBezTo>
                    <a:cubicBezTo>
                      <a:pt x="17" y="0"/>
                      <a:pt x="19" y="1"/>
                      <a:pt x="21" y="1"/>
                    </a:cubicBezTo>
                    <a:cubicBezTo>
                      <a:pt x="23" y="2"/>
                      <a:pt x="24" y="2"/>
                      <a:pt x="25" y="3"/>
                    </a:cubicBezTo>
                    <a:cubicBezTo>
                      <a:pt x="26" y="4"/>
                      <a:pt x="27" y="5"/>
                      <a:pt x="28" y="7"/>
                    </a:cubicBezTo>
                    <a:cubicBezTo>
                      <a:pt x="28" y="8"/>
                      <a:pt x="29" y="9"/>
                      <a:pt x="29" y="11"/>
                    </a:cubicBezTo>
                    <a:cubicBezTo>
                      <a:pt x="29" y="12"/>
                      <a:pt x="28" y="13"/>
                      <a:pt x="28" y="15"/>
                    </a:cubicBezTo>
                    <a:cubicBezTo>
                      <a:pt x="27" y="16"/>
                      <a:pt x="27" y="17"/>
                      <a:pt x="26" y="17"/>
                    </a:cubicBezTo>
                    <a:cubicBezTo>
                      <a:pt x="25" y="18"/>
                      <a:pt x="24" y="19"/>
                      <a:pt x="23" y="20"/>
                    </a:cubicBezTo>
                    <a:cubicBezTo>
                      <a:pt x="22" y="20"/>
                      <a:pt x="21" y="21"/>
                      <a:pt x="21" y="21"/>
                    </a:cubicBezTo>
                    <a:cubicBezTo>
                      <a:pt x="20" y="22"/>
                      <a:pt x="19" y="22"/>
                      <a:pt x="18" y="23"/>
                    </a:cubicBezTo>
                    <a:cubicBezTo>
                      <a:pt x="17" y="23"/>
                      <a:pt x="16" y="24"/>
                      <a:pt x="15" y="25"/>
                    </a:cubicBezTo>
                    <a:cubicBezTo>
                      <a:pt x="14" y="25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1" y="29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36"/>
                      <a:pt x="30" y="36"/>
                      <a:pt x="30" y="36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E95CC186-5C40-4D86-8B13-927116D39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6225" y="3298247"/>
                <a:ext cx="79267" cy="116258"/>
              </a:xfrm>
              <a:custGeom>
                <a:avLst/>
                <a:gdLst>
                  <a:gd name="T0" fmla="*/ 16 w 30"/>
                  <a:gd name="T1" fmla="*/ 15 h 44"/>
                  <a:gd name="T2" fmla="*/ 21 w 30"/>
                  <a:gd name="T3" fmla="*/ 16 h 44"/>
                  <a:gd name="T4" fmla="*/ 26 w 30"/>
                  <a:gd name="T5" fmla="*/ 19 h 44"/>
                  <a:gd name="T6" fmla="*/ 29 w 30"/>
                  <a:gd name="T7" fmla="*/ 23 h 44"/>
                  <a:gd name="T8" fmla="*/ 30 w 30"/>
                  <a:gd name="T9" fmla="*/ 29 h 44"/>
                  <a:gd name="T10" fmla="*/ 29 w 30"/>
                  <a:gd name="T11" fmla="*/ 35 h 44"/>
                  <a:gd name="T12" fmla="*/ 26 w 30"/>
                  <a:gd name="T13" fmla="*/ 39 h 44"/>
                  <a:gd name="T14" fmla="*/ 21 w 30"/>
                  <a:gd name="T15" fmla="*/ 42 h 44"/>
                  <a:gd name="T16" fmla="*/ 14 w 30"/>
                  <a:gd name="T17" fmla="*/ 44 h 44"/>
                  <a:gd name="T18" fmla="*/ 6 w 30"/>
                  <a:gd name="T19" fmla="*/ 42 h 44"/>
                  <a:gd name="T20" fmla="*/ 0 w 30"/>
                  <a:gd name="T21" fmla="*/ 36 h 44"/>
                  <a:gd name="T22" fmla="*/ 5 w 30"/>
                  <a:gd name="T23" fmla="*/ 31 h 44"/>
                  <a:gd name="T24" fmla="*/ 9 w 30"/>
                  <a:gd name="T25" fmla="*/ 35 h 44"/>
                  <a:gd name="T26" fmla="*/ 14 w 30"/>
                  <a:gd name="T27" fmla="*/ 36 h 44"/>
                  <a:gd name="T28" fmla="*/ 20 w 30"/>
                  <a:gd name="T29" fmla="*/ 34 h 44"/>
                  <a:gd name="T30" fmla="*/ 22 w 30"/>
                  <a:gd name="T31" fmla="*/ 29 h 44"/>
                  <a:gd name="T32" fmla="*/ 20 w 30"/>
                  <a:gd name="T33" fmla="*/ 24 h 44"/>
                  <a:gd name="T34" fmla="*/ 15 w 30"/>
                  <a:gd name="T35" fmla="*/ 22 h 44"/>
                  <a:gd name="T36" fmla="*/ 11 w 30"/>
                  <a:gd name="T37" fmla="*/ 23 h 44"/>
                  <a:gd name="T38" fmla="*/ 8 w 30"/>
                  <a:gd name="T39" fmla="*/ 26 h 44"/>
                  <a:gd name="T40" fmla="*/ 1 w 30"/>
                  <a:gd name="T41" fmla="*/ 26 h 44"/>
                  <a:gd name="T42" fmla="*/ 1 w 30"/>
                  <a:gd name="T43" fmla="*/ 24 h 44"/>
                  <a:gd name="T44" fmla="*/ 2 w 30"/>
                  <a:gd name="T45" fmla="*/ 21 h 44"/>
                  <a:gd name="T46" fmla="*/ 2 w 30"/>
                  <a:gd name="T47" fmla="*/ 17 h 44"/>
                  <a:gd name="T48" fmla="*/ 3 w 30"/>
                  <a:gd name="T49" fmla="*/ 12 h 44"/>
                  <a:gd name="T50" fmla="*/ 6 w 30"/>
                  <a:gd name="T51" fmla="*/ 0 h 44"/>
                  <a:gd name="T52" fmla="*/ 27 w 30"/>
                  <a:gd name="T53" fmla="*/ 0 h 44"/>
                  <a:gd name="T54" fmla="*/ 27 w 30"/>
                  <a:gd name="T55" fmla="*/ 7 h 44"/>
                  <a:gd name="T56" fmla="*/ 12 w 30"/>
                  <a:gd name="T57" fmla="*/ 7 h 44"/>
                  <a:gd name="T58" fmla="*/ 10 w 30"/>
                  <a:gd name="T59" fmla="*/ 17 h 44"/>
                  <a:gd name="T60" fmla="*/ 12 w 30"/>
                  <a:gd name="T61" fmla="*/ 16 h 44"/>
                  <a:gd name="T62" fmla="*/ 16 w 30"/>
                  <a:gd name="T63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44">
                    <a:moveTo>
                      <a:pt x="16" y="15"/>
                    </a:moveTo>
                    <a:cubicBezTo>
                      <a:pt x="18" y="15"/>
                      <a:pt x="20" y="15"/>
                      <a:pt x="21" y="16"/>
                    </a:cubicBezTo>
                    <a:cubicBezTo>
                      <a:pt x="23" y="17"/>
                      <a:pt x="25" y="18"/>
                      <a:pt x="26" y="19"/>
                    </a:cubicBezTo>
                    <a:cubicBezTo>
                      <a:pt x="27" y="20"/>
                      <a:pt x="28" y="21"/>
                      <a:pt x="29" y="23"/>
                    </a:cubicBezTo>
                    <a:cubicBezTo>
                      <a:pt x="30" y="25"/>
                      <a:pt x="30" y="27"/>
                      <a:pt x="30" y="29"/>
                    </a:cubicBezTo>
                    <a:cubicBezTo>
                      <a:pt x="30" y="31"/>
                      <a:pt x="30" y="33"/>
                      <a:pt x="29" y="35"/>
                    </a:cubicBezTo>
                    <a:cubicBezTo>
                      <a:pt x="28" y="37"/>
                      <a:pt x="27" y="38"/>
                      <a:pt x="26" y="39"/>
                    </a:cubicBezTo>
                    <a:cubicBezTo>
                      <a:pt x="24" y="41"/>
                      <a:pt x="23" y="42"/>
                      <a:pt x="21" y="42"/>
                    </a:cubicBezTo>
                    <a:cubicBezTo>
                      <a:pt x="19" y="43"/>
                      <a:pt x="17" y="44"/>
                      <a:pt x="14" y="44"/>
                    </a:cubicBezTo>
                    <a:cubicBezTo>
                      <a:pt x="11" y="44"/>
                      <a:pt x="8" y="43"/>
                      <a:pt x="6" y="42"/>
                    </a:cubicBezTo>
                    <a:cubicBezTo>
                      <a:pt x="3" y="40"/>
                      <a:pt x="1" y="39"/>
                      <a:pt x="0" y="36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3"/>
                      <a:pt x="7" y="34"/>
                      <a:pt x="9" y="35"/>
                    </a:cubicBezTo>
                    <a:cubicBezTo>
                      <a:pt x="11" y="36"/>
                      <a:pt x="12" y="36"/>
                      <a:pt x="14" y="36"/>
                    </a:cubicBezTo>
                    <a:cubicBezTo>
                      <a:pt x="16" y="36"/>
                      <a:pt x="18" y="36"/>
                      <a:pt x="20" y="34"/>
                    </a:cubicBezTo>
                    <a:cubicBezTo>
                      <a:pt x="21" y="33"/>
                      <a:pt x="22" y="31"/>
                      <a:pt x="22" y="29"/>
                    </a:cubicBezTo>
                    <a:cubicBezTo>
                      <a:pt x="22" y="27"/>
                      <a:pt x="21" y="25"/>
                      <a:pt x="20" y="24"/>
                    </a:cubicBezTo>
                    <a:cubicBezTo>
                      <a:pt x="18" y="23"/>
                      <a:pt x="17" y="22"/>
                      <a:pt x="15" y="22"/>
                    </a:cubicBezTo>
                    <a:cubicBezTo>
                      <a:pt x="13" y="22"/>
                      <a:pt x="12" y="22"/>
                      <a:pt x="11" y="23"/>
                    </a:cubicBezTo>
                    <a:cubicBezTo>
                      <a:pt x="10" y="24"/>
                      <a:pt x="9" y="25"/>
                      <a:pt x="8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5"/>
                      <a:pt x="1" y="24"/>
                    </a:cubicBezTo>
                    <a:cubicBezTo>
                      <a:pt x="1" y="24"/>
                      <a:pt x="1" y="22"/>
                      <a:pt x="2" y="21"/>
                    </a:cubicBezTo>
                    <a:cubicBezTo>
                      <a:pt x="2" y="20"/>
                      <a:pt x="2" y="19"/>
                      <a:pt x="2" y="17"/>
                    </a:cubicBezTo>
                    <a:cubicBezTo>
                      <a:pt x="3" y="16"/>
                      <a:pt x="3" y="14"/>
                      <a:pt x="3" y="12"/>
                    </a:cubicBezTo>
                    <a:cubicBezTo>
                      <a:pt x="4" y="9"/>
                      <a:pt x="5" y="4"/>
                      <a:pt x="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5"/>
                      <a:pt x="14" y="15"/>
                      <a:pt x="16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0E2102D4-7129-4997-A824-AB933D9809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90776" y="3271825"/>
                <a:ext cx="116258" cy="119428"/>
              </a:xfrm>
              <a:custGeom>
                <a:avLst/>
                <a:gdLst>
                  <a:gd name="T0" fmla="*/ 6 w 44"/>
                  <a:gd name="T1" fmla="*/ 18 h 45"/>
                  <a:gd name="T2" fmla="*/ 1 w 44"/>
                  <a:gd name="T3" fmla="*/ 13 h 45"/>
                  <a:gd name="T4" fmla="*/ 1 w 44"/>
                  <a:gd name="T5" fmla="*/ 6 h 45"/>
                  <a:gd name="T6" fmla="*/ 6 w 44"/>
                  <a:gd name="T7" fmla="*/ 1 h 45"/>
                  <a:gd name="T8" fmla="*/ 14 w 44"/>
                  <a:gd name="T9" fmla="*/ 1 h 45"/>
                  <a:gd name="T10" fmla="*/ 19 w 44"/>
                  <a:gd name="T11" fmla="*/ 6 h 45"/>
                  <a:gd name="T12" fmla="*/ 20 w 44"/>
                  <a:gd name="T13" fmla="*/ 13 h 45"/>
                  <a:gd name="T14" fmla="*/ 14 w 44"/>
                  <a:gd name="T15" fmla="*/ 18 h 45"/>
                  <a:gd name="T16" fmla="*/ 4 w 44"/>
                  <a:gd name="T17" fmla="*/ 41 h 45"/>
                  <a:gd name="T18" fmla="*/ 36 w 44"/>
                  <a:gd name="T19" fmla="*/ 0 h 45"/>
                  <a:gd name="T20" fmla="*/ 24 w 44"/>
                  <a:gd name="T21" fmla="*/ 23 h 45"/>
                  <a:gd name="T22" fmla="*/ 4 w 44"/>
                  <a:gd name="T23" fmla="*/ 41 h 45"/>
                  <a:gd name="T24" fmla="*/ 12 w 44"/>
                  <a:gd name="T25" fmla="*/ 14 h 45"/>
                  <a:gd name="T26" fmla="*/ 14 w 44"/>
                  <a:gd name="T27" fmla="*/ 11 h 45"/>
                  <a:gd name="T28" fmla="*/ 13 w 44"/>
                  <a:gd name="T29" fmla="*/ 6 h 45"/>
                  <a:gd name="T30" fmla="*/ 8 w 44"/>
                  <a:gd name="T31" fmla="*/ 5 h 45"/>
                  <a:gd name="T32" fmla="*/ 6 w 44"/>
                  <a:gd name="T33" fmla="*/ 8 h 45"/>
                  <a:gd name="T34" fmla="*/ 7 w 44"/>
                  <a:gd name="T35" fmla="*/ 13 h 45"/>
                  <a:gd name="T36" fmla="*/ 34 w 44"/>
                  <a:gd name="T37" fmla="*/ 44 h 45"/>
                  <a:gd name="T38" fmla="*/ 27 w 44"/>
                  <a:gd name="T39" fmla="*/ 42 h 45"/>
                  <a:gd name="T40" fmla="*/ 24 w 44"/>
                  <a:gd name="T41" fmla="*/ 35 h 45"/>
                  <a:gd name="T42" fmla="*/ 27 w 44"/>
                  <a:gd name="T43" fmla="*/ 29 h 45"/>
                  <a:gd name="T44" fmla="*/ 34 w 44"/>
                  <a:gd name="T45" fmla="*/ 26 h 45"/>
                  <a:gd name="T46" fmla="*/ 41 w 44"/>
                  <a:gd name="T47" fmla="*/ 29 h 45"/>
                  <a:gd name="T48" fmla="*/ 44 w 44"/>
                  <a:gd name="T49" fmla="*/ 35 h 45"/>
                  <a:gd name="T50" fmla="*/ 41 w 44"/>
                  <a:gd name="T51" fmla="*/ 42 h 45"/>
                  <a:gd name="T52" fmla="*/ 34 w 44"/>
                  <a:gd name="T53" fmla="*/ 44 h 45"/>
                  <a:gd name="T54" fmla="*/ 36 w 44"/>
                  <a:gd name="T55" fmla="*/ 40 h 45"/>
                  <a:gd name="T56" fmla="*/ 38 w 44"/>
                  <a:gd name="T57" fmla="*/ 37 h 45"/>
                  <a:gd name="T58" fmla="*/ 38 w 44"/>
                  <a:gd name="T59" fmla="*/ 33 h 45"/>
                  <a:gd name="T60" fmla="*/ 36 w 44"/>
                  <a:gd name="T61" fmla="*/ 30 h 45"/>
                  <a:gd name="T62" fmla="*/ 32 w 44"/>
                  <a:gd name="T63" fmla="*/ 31 h 45"/>
                  <a:gd name="T64" fmla="*/ 30 w 44"/>
                  <a:gd name="T65" fmla="*/ 33 h 45"/>
                  <a:gd name="T66" fmla="*/ 31 w 44"/>
                  <a:gd name="T67" fmla="*/ 3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45">
                    <a:moveTo>
                      <a:pt x="10" y="19"/>
                    </a:moveTo>
                    <a:cubicBezTo>
                      <a:pt x="9" y="19"/>
                      <a:pt x="8" y="19"/>
                      <a:pt x="6" y="18"/>
                    </a:cubicBezTo>
                    <a:cubicBezTo>
                      <a:pt x="5" y="18"/>
                      <a:pt x="4" y="17"/>
                      <a:pt x="3" y="16"/>
                    </a:cubicBezTo>
                    <a:cubicBezTo>
                      <a:pt x="2" y="15"/>
                      <a:pt x="2" y="14"/>
                      <a:pt x="1" y="13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4"/>
                      <a:pt x="3" y="3"/>
                    </a:cubicBezTo>
                    <a:cubicBezTo>
                      <a:pt x="4" y="2"/>
                      <a:pt x="5" y="2"/>
                      <a:pt x="6" y="1"/>
                    </a:cubicBezTo>
                    <a:cubicBezTo>
                      <a:pt x="7" y="1"/>
                      <a:pt x="9" y="0"/>
                      <a:pt x="10" y="0"/>
                    </a:cubicBezTo>
                    <a:cubicBezTo>
                      <a:pt x="11" y="0"/>
                      <a:pt x="13" y="0"/>
                      <a:pt x="14" y="1"/>
                    </a:cubicBezTo>
                    <a:cubicBezTo>
                      <a:pt x="15" y="1"/>
                      <a:pt x="16" y="2"/>
                      <a:pt x="17" y="3"/>
                    </a:cubicBezTo>
                    <a:cubicBezTo>
                      <a:pt x="18" y="4"/>
                      <a:pt x="19" y="5"/>
                      <a:pt x="19" y="6"/>
                    </a:cubicBezTo>
                    <a:cubicBezTo>
                      <a:pt x="20" y="7"/>
                      <a:pt x="20" y="8"/>
                      <a:pt x="20" y="9"/>
                    </a:cubicBezTo>
                    <a:cubicBezTo>
                      <a:pt x="20" y="11"/>
                      <a:pt x="20" y="12"/>
                      <a:pt x="20" y="13"/>
                    </a:cubicBezTo>
                    <a:cubicBezTo>
                      <a:pt x="19" y="14"/>
                      <a:pt x="18" y="15"/>
                      <a:pt x="17" y="16"/>
                    </a:cubicBezTo>
                    <a:cubicBezTo>
                      <a:pt x="17" y="17"/>
                      <a:pt x="15" y="17"/>
                      <a:pt x="14" y="18"/>
                    </a:cubicBezTo>
                    <a:cubicBezTo>
                      <a:pt x="13" y="18"/>
                      <a:pt x="12" y="19"/>
                      <a:pt x="10" y="19"/>
                    </a:cubicBezTo>
                    <a:close/>
                    <a:moveTo>
                      <a:pt x="4" y="41"/>
                    </a:moveTo>
                    <a:cubicBezTo>
                      <a:pt x="21" y="21"/>
                      <a:pt x="21" y="21"/>
                      <a:pt x="21" y="2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8" y="45"/>
                      <a:pt x="8" y="45"/>
                      <a:pt x="8" y="45"/>
                    </a:cubicBezTo>
                    <a:lnTo>
                      <a:pt x="4" y="41"/>
                    </a:lnTo>
                    <a:close/>
                    <a:moveTo>
                      <a:pt x="10" y="15"/>
                    </a:moveTo>
                    <a:cubicBezTo>
                      <a:pt x="11" y="15"/>
                      <a:pt x="11" y="14"/>
                      <a:pt x="12" y="14"/>
                    </a:cubicBezTo>
                    <a:cubicBezTo>
                      <a:pt x="12" y="14"/>
                      <a:pt x="13" y="14"/>
                      <a:pt x="13" y="13"/>
                    </a:cubicBezTo>
                    <a:cubicBezTo>
                      <a:pt x="14" y="13"/>
                      <a:pt x="14" y="12"/>
                      <a:pt x="14" y="11"/>
                    </a:cubicBezTo>
                    <a:cubicBezTo>
                      <a:pt x="14" y="11"/>
                      <a:pt x="15" y="10"/>
                      <a:pt x="15" y="9"/>
                    </a:cubicBezTo>
                    <a:cubicBezTo>
                      <a:pt x="15" y="8"/>
                      <a:pt x="14" y="7"/>
                      <a:pt x="13" y="6"/>
                    </a:cubicBezTo>
                    <a:cubicBezTo>
                      <a:pt x="12" y="5"/>
                      <a:pt x="11" y="4"/>
                      <a:pt x="10" y="4"/>
                    </a:cubicBezTo>
                    <a:cubicBezTo>
                      <a:pt x="10" y="4"/>
                      <a:pt x="9" y="4"/>
                      <a:pt x="8" y="5"/>
                    </a:cubicBezTo>
                    <a:cubicBezTo>
                      <a:pt x="8" y="5"/>
                      <a:pt x="7" y="5"/>
                      <a:pt x="7" y="6"/>
                    </a:cubicBezTo>
                    <a:cubicBezTo>
                      <a:pt x="7" y="6"/>
                      <a:pt x="6" y="7"/>
                      <a:pt x="6" y="8"/>
                    </a:cubicBezTo>
                    <a:cubicBezTo>
                      <a:pt x="6" y="8"/>
                      <a:pt x="6" y="9"/>
                      <a:pt x="6" y="10"/>
                    </a:cubicBezTo>
                    <a:cubicBezTo>
                      <a:pt x="6" y="11"/>
                      <a:pt x="6" y="12"/>
                      <a:pt x="7" y="13"/>
                    </a:cubicBezTo>
                    <a:cubicBezTo>
                      <a:pt x="8" y="14"/>
                      <a:pt x="9" y="15"/>
                      <a:pt x="10" y="15"/>
                    </a:cubicBezTo>
                    <a:close/>
                    <a:moveTo>
                      <a:pt x="34" y="44"/>
                    </a:moveTo>
                    <a:cubicBezTo>
                      <a:pt x="33" y="44"/>
                      <a:pt x="31" y="44"/>
                      <a:pt x="30" y="44"/>
                    </a:cubicBezTo>
                    <a:cubicBezTo>
                      <a:pt x="29" y="43"/>
                      <a:pt x="28" y="43"/>
                      <a:pt x="27" y="42"/>
                    </a:cubicBezTo>
                    <a:cubicBezTo>
                      <a:pt x="26" y="41"/>
                      <a:pt x="25" y="40"/>
                      <a:pt x="25" y="39"/>
                    </a:cubicBezTo>
                    <a:cubicBezTo>
                      <a:pt x="24" y="38"/>
                      <a:pt x="24" y="37"/>
                      <a:pt x="24" y="35"/>
                    </a:cubicBezTo>
                    <a:cubicBezTo>
                      <a:pt x="24" y="34"/>
                      <a:pt x="24" y="33"/>
                      <a:pt x="25" y="32"/>
                    </a:cubicBezTo>
                    <a:cubicBezTo>
                      <a:pt x="25" y="31"/>
                      <a:pt x="26" y="30"/>
                      <a:pt x="27" y="29"/>
                    </a:cubicBezTo>
                    <a:cubicBezTo>
                      <a:pt x="28" y="28"/>
                      <a:pt x="29" y="27"/>
                      <a:pt x="30" y="27"/>
                    </a:cubicBezTo>
                    <a:cubicBezTo>
                      <a:pt x="31" y="26"/>
                      <a:pt x="33" y="26"/>
                      <a:pt x="34" y="26"/>
                    </a:cubicBezTo>
                    <a:cubicBezTo>
                      <a:pt x="35" y="26"/>
                      <a:pt x="37" y="26"/>
                      <a:pt x="38" y="27"/>
                    </a:cubicBezTo>
                    <a:cubicBezTo>
                      <a:pt x="39" y="27"/>
                      <a:pt x="40" y="28"/>
                      <a:pt x="41" y="29"/>
                    </a:cubicBezTo>
                    <a:cubicBezTo>
                      <a:pt x="42" y="29"/>
                      <a:pt x="43" y="30"/>
                      <a:pt x="43" y="32"/>
                    </a:cubicBezTo>
                    <a:cubicBezTo>
                      <a:pt x="44" y="33"/>
                      <a:pt x="44" y="34"/>
                      <a:pt x="44" y="35"/>
                    </a:cubicBezTo>
                    <a:cubicBezTo>
                      <a:pt x="44" y="36"/>
                      <a:pt x="44" y="38"/>
                      <a:pt x="43" y="39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40" y="43"/>
                      <a:pt x="39" y="43"/>
                      <a:pt x="38" y="44"/>
                    </a:cubicBezTo>
                    <a:cubicBezTo>
                      <a:pt x="37" y="44"/>
                      <a:pt x="36" y="44"/>
                      <a:pt x="34" y="44"/>
                    </a:cubicBezTo>
                    <a:close/>
                    <a:moveTo>
                      <a:pt x="34" y="40"/>
                    </a:moveTo>
                    <a:cubicBezTo>
                      <a:pt x="35" y="40"/>
                      <a:pt x="35" y="40"/>
                      <a:pt x="36" y="40"/>
                    </a:cubicBezTo>
                    <a:cubicBezTo>
                      <a:pt x="36" y="40"/>
                      <a:pt x="37" y="39"/>
                      <a:pt x="37" y="39"/>
                    </a:cubicBezTo>
                    <a:cubicBezTo>
                      <a:pt x="38" y="38"/>
                      <a:pt x="38" y="38"/>
                      <a:pt x="38" y="37"/>
                    </a:cubicBezTo>
                    <a:cubicBezTo>
                      <a:pt x="38" y="37"/>
                      <a:pt x="38" y="36"/>
                      <a:pt x="38" y="35"/>
                    </a:cubicBezTo>
                    <a:cubicBezTo>
                      <a:pt x="38" y="34"/>
                      <a:pt x="38" y="34"/>
                      <a:pt x="38" y="33"/>
                    </a:cubicBezTo>
                    <a:cubicBezTo>
                      <a:pt x="38" y="33"/>
                      <a:pt x="37" y="32"/>
                      <a:pt x="37" y="32"/>
                    </a:cubicBezTo>
                    <a:cubicBezTo>
                      <a:pt x="37" y="31"/>
                      <a:pt x="36" y="31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33" y="30"/>
                      <a:pt x="33" y="30"/>
                      <a:pt x="32" y="31"/>
                    </a:cubicBezTo>
                    <a:cubicBezTo>
                      <a:pt x="32" y="31"/>
                      <a:pt x="31" y="31"/>
                      <a:pt x="31" y="32"/>
                    </a:cubicBezTo>
                    <a:cubicBezTo>
                      <a:pt x="31" y="32"/>
                      <a:pt x="30" y="33"/>
                      <a:pt x="30" y="33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7"/>
                      <a:pt x="30" y="38"/>
                      <a:pt x="31" y="39"/>
                    </a:cubicBezTo>
                    <a:cubicBezTo>
                      <a:pt x="32" y="40"/>
                      <a:pt x="33" y="40"/>
                      <a:pt x="34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479CC718-BC5B-4D11-A64C-014B233A8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7274" y="1797468"/>
                <a:ext cx="490396" cy="1580046"/>
              </a:xfrm>
              <a:custGeom>
                <a:avLst/>
                <a:gdLst>
                  <a:gd name="T0" fmla="*/ 464 w 464"/>
                  <a:gd name="T1" fmla="*/ 1495 h 1495"/>
                  <a:gd name="T2" fmla="*/ 0 w 464"/>
                  <a:gd name="T3" fmla="*/ 62 h 1495"/>
                  <a:gd name="T4" fmla="*/ 10 w 464"/>
                  <a:gd name="T5" fmla="*/ 60 h 1495"/>
                  <a:gd name="T6" fmla="*/ 454 w 464"/>
                  <a:gd name="T7" fmla="*/ 1433 h 1495"/>
                  <a:gd name="T8" fmla="*/ 454 w 464"/>
                  <a:gd name="T9" fmla="*/ 0 h 1495"/>
                  <a:gd name="T10" fmla="*/ 464 w 464"/>
                  <a:gd name="T11" fmla="*/ 0 h 1495"/>
                  <a:gd name="T12" fmla="*/ 464 w 464"/>
                  <a:gd name="T13" fmla="*/ 1495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4" h="1495">
                    <a:moveTo>
                      <a:pt x="464" y="1495"/>
                    </a:moveTo>
                    <a:lnTo>
                      <a:pt x="0" y="62"/>
                    </a:lnTo>
                    <a:lnTo>
                      <a:pt x="10" y="60"/>
                    </a:lnTo>
                    <a:lnTo>
                      <a:pt x="454" y="1433"/>
                    </a:lnTo>
                    <a:lnTo>
                      <a:pt x="454" y="0"/>
                    </a:lnTo>
                    <a:lnTo>
                      <a:pt x="464" y="0"/>
                    </a:lnTo>
                    <a:lnTo>
                      <a:pt x="464" y="149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F1B3D3DA-4B92-47EA-8778-FC9BF5C3A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2087" y="2505582"/>
                <a:ext cx="1260866" cy="1752319"/>
              </a:xfrm>
              <a:custGeom>
                <a:avLst/>
                <a:gdLst>
                  <a:gd name="T0" fmla="*/ 5 w 1193"/>
                  <a:gd name="T1" fmla="*/ 1658 h 1658"/>
                  <a:gd name="T2" fmla="*/ 0 w 1193"/>
                  <a:gd name="T3" fmla="*/ 1650 h 1658"/>
                  <a:gd name="T4" fmla="*/ 1175 w 1193"/>
                  <a:gd name="T5" fmla="*/ 793 h 1658"/>
                  <a:gd name="T6" fmla="*/ 97 w 1193"/>
                  <a:gd name="T7" fmla="*/ 10 h 1658"/>
                  <a:gd name="T8" fmla="*/ 105 w 1193"/>
                  <a:gd name="T9" fmla="*/ 0 h 1658"/>
                  <a:gd name="T10" fmla="*/ 1193 w 1193"/>
                  <a:gd name="T11" fmla="*/ 793 h 1658"/>
                  <a:gd name="T12" fmla="*/ 5 w 1193"/>
                  <a:gd name="T13" fmla="*/ 1658 h 1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3" h="1658">
                    <a:moveTo>
                      <a:pt x="5" y="1658"/>
                    </a:moveTo>
                    <a:lnTo>
                      <a:pt x="0" y="1650"/>
                    </a:lnTo>
                    <a:lnTo>
                      <a:pt x="1175" y="793"/>
                    </a:lnTo>
                    <a:lnTo>
                      <a:pt x="97" y="10"/>
                    </a:lnTo>
                    <a:lnTo>
                      <a:pt x="105" y="0"/>
                    </a:lnTo>
                    <a:lnTo>
                      <a:pt x="1193" y="793"/>
                    </a:lnTo>
                    <a:lnTo>
                      <a:pt x="5" y="165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0D7842B0-6515-4CE9-94CA-22BDAB2A0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7100" y="3343693"/>
                <a:ext cx="10569" cy="1508178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67216ABC-CC71-4FAB-8AE6-E721E7BA8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9973" y="2605986"/>
                <a:ext cx="247312" cy="1477528"/>
              </a:xfrm>
              <a:custGeom>
                <a:avLst/>
                <a:gdLst>
                  <a:gd name="T0" fmla="*/ 91 w 94"/>
                  <a:gd name="T1" fmla="*/ 559 h 559"/>
                  <a:gd name="T2" fmla="*/ 0 w 94"/>
                  <a:gd name="T3" fmla="*/ 279 h 559"/>
                  <a:gd name="T4" fmla="*/ 91 w 94"/>
                  <a:gd name="T5" fmla="*/ 0 h 559"/>
                  <a:gd name="T6" fmla="*/ 94 w 94"/>
                  <a:gd name="T7" fmla="*/ 2 h 559"/>
                  <a:gd name="T8" fmla="*/ 4 w 94"/>
                  <a:gd name="T9" fmla="*/ 279 h 559"/>
                  <a:gd name="T10" fmla="*/ 94 w 94"/>
                  <a:gd name="T11" fmla="*/ 556 h 559"/>
                  <a:gd name="T12" fmla="*/ 91 w 94"/>
                  <a:gd name="T13" fmla="*/ 559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559">
                    <a:moveTo>
                      <a:pt x="91" y="559"/>
                    </a:moveTo>
                    <a:cubicBezTo>
                      <a:pt x="31" y="477"/>
                      <a:pt x="0" y="381"/>
                      <a:pt x="0" y="279"/>
                    </a:cubicBezTo>
                    <a:cubicBezTo>
                      <a:pt x="0" y="178"/>
                      <a:pt x="31" y="81"/>
                      <a:pt x="91" y="0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35" y="83"/>
                      <a:pt x="4" y="179"/>
                      <a:pt x="4" y="279"/>
                    </a:cubicBezTo>
                    <a:cubicBezTo>
                      <a:pt x="4" y="380"/>
                      <a:pt x="35" y="476"/>
                      <a:pt x="94" y="556"/>
                    </a:cubicBezTo>
                    <a:lnTo>
                      <a:pt x="91" y="559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1C4E22F-CE9F-4C6B-B6A7-E7F00B3F8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6947" y="1942261"/>
                <a:ext cx="435438" cy="80323"/>
              </a:xfrm>
              <a:custGeom>
                <a:avLst/>
                <a:gdLst>
                  <a:gd name="T0" fmla="*/ 1 w 165"/>
                  <a:gd name="T1" fmla="*/ 30 h 30"/>
                  <a:gd name="T2" fmla="*/ 0 w 165"/>
                  <a:gd name="T3" fmla="*/ 26 h 30"/>
                  <a:gd name="T4" fmla="*/ 165 w 165"/>
                  <a:gd name="T5" fmla="*/ 0 h 30"/>
                  <a:gd name="T6" fmla="*/ 165 w 165"/>
                  <a:gd name="T7" fmla="*/ 4 h 30"/>
                  <a:gd name="T8" fmla="*/ 1 w 165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30">
                    <a:moveTo>
                      <a:pt x="1" y="3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53" y="9"/>
                      <a:pt x="109" y="0"/>
                      <a:pt x="165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09" y="4"/>
                      <a:pt x="54" y="13"/>
                      <a:pt x="1" y="3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8DC21854-B973-41F1-97E4-EBB7AB64F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0459" y="4159610"/>
                <a:ext cx="1131926" cy="586572"/>
              </a:xfrm>
              <a:custGeom>
                <a:avLst/>
                <a:gdLst>
                  <a:gd name="T0" fmla="*/ 429 w 429"/>
                  <a:gd name="T1" fmla="*/ 222 h 222"/>
                  <a:gd name="T2" fmla="*/ 0 w 429"/>
                  <a:gd name="T3" fmla="*/ 2 h 222"/>
                  <a:gd name="T4" fmla="*/ 3 w 429"/>
                  <a:gd name="T5" fmla="*/ 0 h 222"/>
                  <a:gd name="T6" fmla="*/ 429 w 429"/>
                  <a:gd name="T7" fmla="*/ 218 h 222"/>
                  <a:gd name="T8" fmla="*/ 429 w 429"/>
                  <a:gd name="T9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9" h="222">
                    <a:moveTo>
                      <a:pt x="429" y="222"/>
                    </a:moveTo>
                    <a:cubicBezTo>
                      <a:pt x="260" y="222"/>
                      <a:pt x="99" y="140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2" y="136"/>
                      <a:pt x="261" y="218"/>
                      <a:pt x="429" y="218"/>
                    </a:cubicBezTo>
                    <a:lnTo>
                      <a:pt x="429" y="2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4345D96A-26A7-4996-A161-F79D20EDE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204" y="2642977"/>
                <a:ext cx="1373953" cy="1377124"/>
              </a:xfrm>
              <a:custGeom>
                <a:avLst/>
                <a:gdLst>
                  <a:gd name="T0" fmla="*/ 165 w 521"/>
                  <a:gd name="T1" fmla="*/ 469 h 521"/>
                  <a:gd name="T2" fmla="*/ 53 w 521"/>
                  <a:gd name="T3" fmla="*/ 165 h 521"/>
                  <a:gd name="T4" fmla="*/ 356 w 521"/>
                  <a:gd name="T5" fmla="*/ 53 h 521"/>
                  <a:gd name="T6" fmla="*/ 469 w 521"/>
                  <a:gd name="T7" fmla="*/ 356 h 521"/>
                  <a:gd name="T8" fmla="*/ 165 w 521"/>
                  <a:gd name="T9" fmla="*/ 469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1" h="521">
                    <a:moveTo>
                      <a:pt x="165" y="469"/>
                    </a:moveTo>
                    <a:cubicBezTo>
                      <a:pt x="50" y="416"/>
                      <a:pt x="0" y="280"/>
                      <a:pt x="53" y="165"/>
                    </a:cubicBezTo>
                    <a:cubicBezTo>
                      <a:pt x="105" y="51"/>
                      <a:pt x="241" y="0"/>
                      <a:pt x="356" y="53"/>
                    </a:cubicBezTo>
                    <a:cubicBezTo>
                      <a:pt x="471" y="105"/>
                      <a:pt x="521" y="241"/>
                      <a:pt x="469" y="356"/>
                    </a:cubicBezTo>
                    <a:cubicBezTo>
                      <a:pt x="416" y="471"/>
                      <a:pt x="280" y="521"/>
                      <a:pt x="165" y="4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F6A7F0A-EFF7-4CAA-A749-112C4BDC60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02899" y="4106766"/>
                <a:ext cx="108859" cy="105689"/>
              </a:xfrm>
              <a:custGeom>
                <a:avLst/>
                <a:gdLst>
                  <a:gd name="T0" fmla="*/ 21 w 41"/>
                  <a:gd name="T1" fmla="*/ 40 h 40"/>
                  <a:gd name="T2" fmla="*/ 10 w 41"/>
                  <a:gd name="T3" fmla="*/ 36 h 40"/>
                  <a:gd name="T4" fmla="*/ 7 w 41"/>
                  <a:gd name="T5" fmla="*/ 9 h 40"/>
                  <a:gd name="T6" fmla="*/ 7 w 41"/>
                  <a:gd name="T7" fmla="*/ 9 h 40"/>
                  <a:gd name="T8" fmla="*/ 33 w 41"/>
                  <a:gd name="T9" fmla="*/ 6 h 40"/>
                  <a:gd name="T10" fmla="*/ 40 w 41"/>
                  <a:gd name="T11" fmla="*/ 19 h 40"/>
                  <a:gd name="T12" fmla="*/ 36 w 41"/>
                  <a:gd name="T13" fmla="*/ 33 h 40"/>
                  <a:gd name="T14" fmla="*/ 21 w 41"/>
                  <a:gd name="T15" fmla="*/ 40 h 40"/>
                  <a:gd name="T16" fmla="*/ 10 w 41"/>
                  <a:gd name="T17" fmla="*/ 12 h 40"/>
                  <a:gd name="T18" fmla="*/ 12 w 41"/>
                  <a:gd name="T19" fmla="*/ 33 h 40"/>
                  <a:gd name="T20" fmla="*/ 33 w 41"/>
                  <a:gd name="T21" fmla="*/ 30 h 40"/>
                  <a:gd name="T22" fmla="*/ 36 w 41"/>
                  <a:gd name="T23" fmla="*/ 19 h 40"/>
                  <a:gd name="T24" fmla="*/ 31 w 41"/>
                  <a:gd name="T25" fmla="*/ 10 h 40"/>
                  <a:gd name="T26" fmla="*/ 10 w 41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1" y="40"/>
                    </a:moveTo>
                    <a:cubicBezTo>
                      <a:pt x="17" y="40"/>
                      <a:pt x="13" y="39"/>
                      <a:pt x="10" y="36"/>
                    </a:cubicBezTo>
                    <a:cubicBezTo>
                      <a:pt x="2" y="29"/>
                      <a:pt x="0" y="17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1"/>
                      <a:pt x="25" y="0"/>
                      <a:pt x="33" y="6"/>
                    </a:cubicBezTo>
                    <a:cubicBezTo>
                      <a:pt x="37" y="10"/>
                      <a:pt x="40" y="14"/>
                      <a:pt x="40" y="19"/>
                    </a:cubicBezTo>
                    <a:cubicBezTo>
                      <a:pt x="41" y="24"/>
                      <a:pt x="39" y="29"/>
                      <a:pt x="36" y="33"/>
                    </a:cubicBezTo>
                    <a:cubicBezTo>
                      <a:pt x="32" y="38"/>
                      <a:pt x="27" y="40"/>
                      <a:pt x="21" y="40"/>
                    </a:cubicBezTo>
                    <a:close/>
                    <a:moveTo>
                      <a:pt x="10" y="12"/>
                    </a:moveTo>
                    <a:cubicBezTo>
                      <a:pt x="5" y="18"/>
                      <a:pt x="6" y="28"/>
                      <a:pt x="12" y="33"/>
                    </a:cubicBezTo>
                    <a:cubicBezTo>
                      <a:pt x="19" y="38"/>
                      <a:pt x="28" y="37"/>
                      <a:pt x="33" y="30"/>
                    </a:cubicBezTo>
                    <a:cubicBezTo>
                      <a:pt x="36" y="27"/>
                      <a:pt x="37" y="23"/>
                      <a:pt x="36" y="19"/>
                    </a:cubicBezTo>
                    <a:cubicBezTo>
                      <a:pt x="36" y="16"/>
                      <a:pt x="34" y="12"/>
                      <a:pt x="31" y="10"/>
                    </a:cubicBezTo>
                    <a:cubicBezTo>
                      <a:pt x="24" y="4"/>
                      <a:pt x="15" y="5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Oval 27">
                <a:extLst>
                  <a:ext uri="{FF2B5EF4-FFF2-40B4-BE49-F238E27FC236}">
                    <a16:creationId xmlns:a16="http://schemas.microsoft.com/office/drawing/2014/main" id="{8DF95FDB-E847-4E63-A7F1-BBE20BAA4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4605" y="4138472"/>
                <a:ext cx="50731" cy="50731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10EC7181-19ED-4779-BEE1-D31812958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3872" y="4022215"/>
                <a:ext cx="108859" cy="105689"/>
              </a:xfrm>
              <a:custGeom>
                <a:avLst/>
                <a:gdLst>
                  <a:gd name="T0" fmla="*/ 21 w 41"/>
                  <a:gd name="T1" fmla="*/ 40 h 40"/>
                  <a:gd name="T2" fmla="*/ 10 w 41"/>
                  <a:gd name="T3" fmla="*/ 36 h 40"/>
                  <a:gd name="T4" fmla="*/ 7 w 41"/>
                  <a:gd name="T5" fmla="*/ 9 h 40"/>
                  <a:gd name="T6" fmla="*/ 7 w 41"/>
                  <a:gd name="T7" fmla="*/ 9 h 40"/>
                  <a:gd name="T8" fmla="*/ 33 w 41"/>
                  <a:gd name="T9" fmla="*/ 6 h 40"/>
                  <a:gd name="T10" fmla="*/ 40 w 41"/>
                  <a:gd name="T11" fmla="*/ 19 h 40"/>
                  <a:gd name="T12" fmla="*/ 36 w 41"/>
                  <a:gd name="T13" fmla="*/ 33 h 40"/>
                  <a:gd name="T14" fmla="*/ 21 w 41"/>
                  <a:gd name="T15" fmla="*/ 40 h 40"/>
                  <a:gd name="T16" fmla="*/ 10 w 41"/>
                  <a:gd name="T17" fmla="*/ 12 h 40"/>
                  <a:gd name="T18" fmla="*/ 12 w 41"/>
                  <a:gd name="T19" fmla="*/ 33 h 40"/>
                  <a:gd name="T20" fmla="*/ 33 w 41"/>
                  <a:gd name="T21" fmla="*/ 30 h 40"/>
                  <a:gd name="T22" fmla="*/ 36 w 41"/>
                  <a:gd name="T23" fmla="*/ 19 h 40"/>
                  <a:gd name="T24" fmla="*/ 31 w 41"/>
                  <a:gd name="T25" fmla="*/ 10 h 40"/>
                  <a:gd name="T26" fmla="*/ 10 w 41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1" y="40"/>
                    </a:moveTo>
                    <a:cubicBezTo>
                      <a:pt x="17" y="40"/>
                      <a:pt x="13" y="39"/>
                      <a:pt x="10" y="36"/>
                    </a:cubicBezTo>
                    <a:cubicBezTo>
                      <a:pt x="2" y="29"/>
                      <a:pt x="0" y="17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1"/>
                      <a:pt x="25" y="0"/>
                      <a:pt x="33" y="6"/>
                    </a:cubicBezTo>
                    <a:cubicBezTo>
                      <a:pt x="37" y="10"/>
                      <a:pt x="40" y="14"/>
                      <a:pt x="40" y="19"/>
                    </a:cubicBezTo>
                    <a:cubicBezTo>
                      <a:pt x="41" y="24"/>
                      <a:pt x="39" y="29"/>
                      <a:pt x="36" y="33"/>
                    </a:cubicBezTo>
                    <a:cubicBezTo>
                      <a:pt x="32" y="37"/>
                      <a:pt x="27" y="40"/>
                      <a:pt x="21" y="40"/>
                    </a:cubicBezTo>
                    <a:close/>
                    <a:moveTo>
                      <a:pt x="10" y="12"/>
                    </a:moveTo>
                    <a:cubicBezTo>
                      <a:pt x="5" y="18"/>
                      <a:pt x="6" y="28"/>
                      <a:pt x="12" y="33"/>
                    </a:cubicBezTo>
                    <a:cubicBezTo>
                      <a:pt x="19" y="38"/>
                      <a:pt x="28" y="37"/>
                      <a:pt x="33" y="30"/>
                    </a:cubicBezTo>
                    <a:cubicBezTo>
                      <a:pt x="36" y="27"/>
                      <a:pt x="37" y="23"/>
                      <a:pt x="36" y="19"/>
                    </a:cubicBezTo>
                    <a:cubicBezTo>
                      <a:pt x="36" y="16"/>
                      <a:pt x="34" y="12"/>
                      <a:pt x="31" y="10"/>
                    </a:cubicBezTo>
                    <a:cubicBezTo>
                      <a:pt x="24" y="4"/>
                      <a:pt x="15" y="5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Oval 29">
                <a:extLst>
                  <a:ext uri="{FF2B5EF4-FFF2-40B4-BE49-F238E27FC236}">
                    <a16:creationId xmlns:a16="http://schemas.microsoft.com/office/drawing/2014/main" id="{8DA862E2-B610-4E10-90DC-AABD1DA92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45578" y="4053921"/>
                <a:ext cx="50731" cy="50731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488C4683-EAD0-4A76-9A54-D9B9EAFE59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3872" y="2553142"/>
                <a:ext cx="108859" cy="105689"/>
              </a:xfrm>
              <a:custGeom>
                <a:avLst/>
                <a:gdLst>
                  <a:gd name="T0" fmla="*/ 22 w 41"/>
                  <a:gd name="T1" fmla="*/ 40 h 40"/>
                  <a:gd name="T2" fmla="*/ 10 w 41"/>
                  <a:gd name="T3" fmla="*/ 36 h 40"/>
                  <a:gd name="T4" fmla="*/ 7 w 41"/>
                  <a:gd name="T5" fmla="*/ 10 h 40"/>
                  <a:gd name="T6" fmla="*/ 7 w 41"/>
                  <a:gd name="T7" fmla="*/ 10 h 40"/>
                  <a:gd name="T8" fmla="*/ 33 w 41"/>
                  <a:gd name="T9" fmla="*/ 7 h 40"/>
                  <a:gd name="T10" fmla="*/ 40 w 41"/>
                  <a:gd name="T11" fmla="*/ 19 h 40"/>
                  <a:gd name="T12" fmla="*/ 36 w 41"/>
                  <a:gd name="T13" fmla="*/ 33 h 40"/>
                  <a:gd name="T14" fmla="*/ 22 w 41"/>
                  <a:gd name="T15" fmla="*/ 40 h 40"/>
                  <a:gd name="T16" fmla="*/ 10 w 41"/>
                  <a:gd name="T17" fmla="*/ 12 h 40"/>
                  <a:gd name="T18" fmla="*/ 12 w 41"/>
                  <a:gd name="T19" fmla="*/ 33 h 40"/>
                  <a:gd name="T20" fmla="*/ 33 w 41"/>
                  <a:gd name="T21" fmla="*/ 31 h 40"/>
                  <a:gd name="T22" fmla="*/ 36 w 41"/>
                  <a:gd name="T23" fmla="*/ 20 h 40"/>
                  <a:gd name="T24" fmla="*/ 31 w 41"/>
                  <a:gd name="T25" fmla="*/ 10 h 40"/>
                  <a:gd name="T26" fmla="*/ 10 w 41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2" y="40"/>
                    </a:moveTo>
                    <a:cubicBezTo>
                      <a:pt x="17" y="40"/>
                      <a:pt x="13" y="39"/>
                      <a:pt x="10" y="36"/>
                    </a:cubicBezTo>
                    <a:cubicBezTo>
                      <a:pt x="2" y="30"/>
                      <a:pt x="0" y="18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3" y="2"/>
                      <a:pt x="25" y="0"/>
                      <a:pt x="33" y="7"/>
                    </a:cubicBezTo>
                    <a:cubicBezTo>
                      <a:pt x="37" y="10"/>
                      <a:pt x="40" y="14"/>
                      <a:pt x="40" y="19"/>
                    </a:cubicBezTo>
                    <a:cubicBezTo>
                      <a:pt x="41" y="24"/>
                      <a:pt x="39" y="29"/>
                      <a:pt x="36" y="33"/>
                    </a:cubicBezTo>
                    <a:cubicBezTo>
                      <a:pt x="33" y="38"/>
                      <a:pt x="27" y="40"/>
                      <a:pt x="22" y="40"/>
                    </a:cubicBezTo>
                    <a:close/>
                    <a:moveTo>
                      <a:pt x="10" y="12"/>
                    </a:moveTo>
                    <a:cubicBezTo>
                      <a:pt x="5" y="19"/>
                      <a:pt x="6" y="28"/>
                      <a:pt x="12" y="33"/>
                    </a:cubicBezTo>
                    <a:cubicBezTo>
                      <a:pt x="19" y="38"/>
                      <a:pt x="28" y="37"/>
                      <a:pt x="33" y="31"/>
                    </a:cubicBezTo>
                    <a:cubicBezTo>
                      <a:pt x="36" y="28"/>
                      <a:pt x="37" y="24"/>
                      <a:pt x="36" y="20"/>
                    </a:cubicBezTo>
                    <a:cubicBezTo>
                      <a:pt x="36" y="16"/>
                      <a:pt x="34" y="12"/>
                      <a:pt x="31" y="10"/>
                    </a:cubicBezTo>
                    <a:cubicBezTo>
                      <a:pt x="24" y="5"/>
                      <a:pt x="15" y="6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Oval 31">
                <a:extLst>
                  <a:ext uri="{FF2B5EF4-FFF2-40B4-BE49-F238E27FC236}">
                    <a16:creationId xmlns:a16="http://schemas.microsoft.com/office/drawing/2014/main" id="{8CC6B816-1937-459C-9CE7-59D5E07EB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45578" y="2584848"/>
                <a:ext cx="50731" cy="50731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DABAE392-D4D9-4471-8D1C-A1D92F386F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9387" y="1958114"/>
                <a:ext cx="105689" cy="106746"/>
              </a:xfrm>
              <a:custGeom>
                <a:avLst/>
                <a:gdLst>
                  <a:gd name="T0" fmla="*/ 21 w 40"/>
                  <a:gd name="T1" fmla="*/ 40 h 40"/>
                  <a:gd name="T2" fmla="*/ 9 w 40"/>
                  <a:gd name="T3" fmla="*/ 36 h 40"/>
                  <a:gd name="T4" fmla="*/ 6 w 40"/>
                  <a:gd name="T5" fmla="*/ 10 h 40"/>
                  <a:gd name="T6" fmla="*/ 6 w 40"/>
                  <a:gd name="T7" fmla="*/ 10 h 40"/>
                  <a:gd name="T8" fmla="*/ 33 w 40"/>
                  <a:gd name="T9" fmla="*/ 7 h 40"/>
                  <a:gd name="T10" fmla="*/ 40 w 40"/>
                  <a:gd name="T11" fmla="*/ 19 h 40"/>
                  <a:gd name="T12" fmla="*/ 36 w 40"/>
                  <a:gd name="T13" fmla="*/ 33 h 40"/>
                  <a:gd name="T14" fmla="*/ 21 w 40"/>
                  <a:gd name="T15" fmla="*/ 40 h 40"/>
                  <a:gd name="T16" fmla="*/ 9 w 40"/>
                  <a:gd name="T17" fmla="*/ 12 h 40"/>
                  <a:gd name="T18" fmla="*/ 12 w 40"/>
                  <a:gd name="T19" fmla="*/ 33 h 40"/>
                  <a:gd name="T20" fmla="*/ 32 w 40"/>
                  <a:gd name="T21" fmla="*/ 31 h 40"/>
                  <a:gd name="T22" fmla="*/ 36 w 40"/>
                  <a:gd name="T23" fmla="*/ 20 h 40"/>
                  <a:gd name="T24" fmla="*/ 30 w 40"/>
                  <a:gd name="T25" fmla="*/ 10 h 40"/>
                  <a:gd name="T26" fmla="*/ 9 w 40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0">
                    <a:moveTo>
                      <a:pt x="21" y="40"/>
                    </a:moveTo>
                    <a:cubicBezTo>
                      <a:pt x="17" y="40"/>
                      <a:pt x="13" y="39"/>
                      <a:pt x="9" y="36"/>
                    </a:cubicBezTo>
                    <a:cubicBezTo>
                      <a:pt x="1" y="30"/>
                      <a:pt x="0" y="18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3" y="2"/>
                      <a:pt x="25" y="0"/>
                      <a:pt x="33" y="7"/>
                    </a:cubicBezTo>
                    <a:cubicBezTo>
                      <a:pt x="37" y="10"/>
                      <a:pt x="39" y="14"/>
                      <a:pt x="40" y="19"/>
                    </a:cubicBezTo>
                    <a:cubicBezTo>
                      <a:pt x="40" y="24"/>
                      <a:pt x="39" y="29"/>
                      <a:pt x="36" y="33"/>
                    </a:cubicBezTo>
                    <a:cubicBezTo>
                      <a:pt x="32" y="38"/>
                      <a:pt x="26" y="40"/>
                      <a:pt x="21" y="40"/>
                    </a:cubicBezTo>
                    <a:close/>
                    <a:moveTo>
                      <a:pt x="9" y="12"/>
                    </a:moveTo>
                    <a:cubicBezTo>
                      <a:pt x="4" y="19"/>
                      <a:pt x="5" y="28"/>
                      <a:pt x="12" y="33"/>
                    </a:cubicBezTo>
                    <a:cubicBezTo>
                      <a:pt x="18" y="38"/>
                      <a:pt x="27" y="37"/>
                      <a:pt x="32" y="31"/>
                    </a:cubicBezTo>
                    <a:cubicBezTo>
                      <a:pt x="35" y="28"/>
                      <a:pt x="36" y="24"/>
                      <a:pt x="36" y="20"/>
                    </a:cubicBezTo>
                    <a:cubicBezTo>
                      <a:pt x="35" y="16"/>
                      <a:pt x="33" y="12"/>
                      <a:pt x="30" y="10"/>
                    </a:cubicBezTo>
                    <a:cubicBezTo>
                      <a:pt x="24" y="5"/>
                      <a:pt x="14" y="6"/>
                      <a:pt x="9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Oval 33">
                <a:extLst>
                  <a:ext uri="{FF2B5EF4-FFF2-40B4-BE49-F238E27FC236}">
                    <a16:creationId xmlns:a16="http://schemas.microsoft.com/office/drawing/2014/main" id="{949E1351-D590-42BF-82CC-5B287A622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8980" y="1989821"/>
                <a:ext cx="49674" cy="50731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31E1AC08-5B57-471A-ADCD-6E3C5F2AAB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26370" y="1892587"/>
                <a:ext cx="108859" cy="105689"/>
              </a:xfrm>
              <a:custGeom>
                <a:avLst/>
                <a:gdLst>
                  <a:gd name="T0" fmla="*/ 21 w 41"/>
                  <a:gd name="T1" fmla="*/ 40 h 40"/>
                  <a:gd name="T2" fmla="*/ 10 w 41"/>
                  <a:gd name="T3" fmla="*/ 36 h 40"/>
                  <a:gd name="T4" fmla="*/ 7 w 41"/>
                  <a:gd name="T5" fmla="*/ 9 h 40"/>
                  <a:gd name="T6" fmla="*/ 7 w 41"/>
                  <a:gd name="T7" fmla="*/ 9 h 40"/>
                  <a:gd name="T8" fmla="*/ 33 w 41"/>
                  <a:gd name="T9" fmla="*/ 7 h 40"/>
                  <a:gd name="T10" fmla="*/ 40 w 41"/>
                  <a:gd name="T11" fmla="*/ 19 h 40"/>
                  <a:gd name="T12" fmla="*/ 36 w 41"/>
                  <a:gd name="T13" fmla="*/ 33 h 40"/>
                  <a:gd name="T14" fmla="*/ 21 w 41"/>
                  <a:gd name="T15" fmla="*/ 40 h 40"/>
                  <a:gd name="T16" fmla="*/ 10 w 41"/>
                  <a:gd name="T17" fmla="*/ 12 h 40"/>
                  <a:gd name="T18" fmla="*/ 12 w 41"/>
                  <a:gd name="T19" fmla="*/ 33 h 40"/>
                  <a:gd name="T20" fmla="*/ 33 w 41"/>
                  <a:gd name="T21" fmla="*/ 30 h 40"/>
                  <a:gd name="T22" fmla="*/ 36 w 41"/>
                  <a:gd name="T23" fmla="*/ 20 h 40"/>
                  <a:gd name="T24" fmla="*/ 31 w 41"/>
                  <a:gd name="T25" fmla="*/ 10 h 40"/>
                  <a:gd name="T26" fmla="*/ 10 w 41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1" y="40"/>
                    </a:moveTo>
                    <a:cubicBezTo>
                      <a:pt x="17" y="40"/>
                      <a:pt x="13" y="39"/>
                      <a:pt x="10" y="36"/>
                    </a:cubicBezTo>
                    <a:cubicBezTo>
                      <a:pt x="2" y="29"/>
                      <a:pt x="0" y="18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1"/>
                      <a:pt x="25" y="0"/>
                      <a:pt x="33" y="7"/>
                    </a:cubicBezTo>
                    <a:cubicBezTo>
                      <a:pt x="37" y="10"/>
                      <a:pt x="40" y="14"/>
                      <a:pt x="40" y="19"/>
                    </a:cubicBezTo>
                    <a:cubicBezTo>
                      <a:pt x="41" y="24"/>
                      <a:pt x="39" y="29"/>
                      <a:pt x="36" y="33"/>
                    </a:cubicBezTo>
                    <a:cubicBezTo>
                      <a:pt x="32" y="38"/>
                      <a:pt x="27" y="40"/>
                      <a:pt x="21" y="40"/>
                    </a:cubicBezTo>
                    <a:close/>
                    <a:moveTo>
                      <a:pt x="10" y="12"/>
                    </a:moveTo>
                    <a:cubicBezTo>
                      <a:pt x="5" y="18"/>
                      <a:pt x="6" y="28"/>
                      <a:pt x="12" y="33"/>
                    </a:cubicBezTo>
                    <a:cubicBezTo>
                      <a:pt x="19" y="38"/>
                      <a:pt x="28" y="37"/>
                      <a:pt x="33" y="30"/>
                    </a:cubicBezTo>
                    <a:cubicBezTo>
                      <a:pt x="35" y="27"/>
                      <a:pt x="37" y="23"/>
                      <a:pt x="36" y="20"/>
                    </a:cubicBezTo>
                    <a:cubicBezTo>
                      <a:pt x="36" y="16"/>
                      <a:pt x="34" y="12"/>
                      <a:pt x="31" y="10"/>
                    </a:cubicBezTo>
                    <a:cubicBezTo>
                      <a:pt x="24" y="5"/>
                      <a:pt x="15" y="6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Oval 35">
                <a:extLst>
                  <a:ext uri="{FF2B5EF4-FFF2-40B4-BE49-F238E27FC236}">
                    <a16:creationId xmlns:a16="http://schemas.microsoft.com/office/drawing/2014/main" id="{97F650A5-1D75-400D-A654-CC1F7D10A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8076" y="1924294"/>
                <a:ext cx="50731" cy="4967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A66C9354-74B1-47AA-9898-C61D499CA9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26370" y="4685940"/>
                <a:ext cx="108859" cy="105689"/>
              </a:xfrm>
              <a:custGeom>
                <a:avLst/>
                <a:gdLst>
                  <a:gd name="T0" fmla="*/ 21 w 41"/>
                  <a:gd name="T1" fmla="*/ 40 h 40"/>
                  <a:gd name="T2" fmla="*/ 10 w 41"/>
                  <a:gd name="T3" fmla="*/ 36 h 40"/>
                  <a:gd name="T4" fmla="*/ 7 w 41"/>
                  <a:gd name="T5" fmla="*/ 9 h 40"/>
                  <a:gd name="T6" fmla="*/ 7 w 41"/>
                  <a:gd name="T7" fmla="*/ 9 h 40"/>
                  <a:gd name="T8" fmla="*/ 33 w 41"/>
                  <a:gd name="T9" fmla="*/ 7 h 40"/>
                  <a:gd name="T10" fmla="*/ 40 w 41"/>
                  <a:gd name="T11" fmla="*/ 19 h 40"/>
                  <a:gd name="T12" fmla="*/ 36 w 41"/>
                  <a:gd name="T13" fmla="*/ 33 h 40"/>
                  <a:gd name="T14" fmla="*/ 21 w 41"/>
                  <a:gd name="T15" fmla="*/ 40 h 40"/>
                  <a:gd name="T16" fmla="*/ 10 w 41"/>
                  <a:gd name="T17" fmla="*/ 12 h 40"/>
                  <a:gd name="T18" fmla="*/ 12 w 41"/>
                  <a:gd name="T19" fmla="*/ 33 h 40"/>
                  <a:gd name="T20" fmla="*/ 33 w 41"/>
                  <a:gd name="T21" fmla="*/ 30 h 40"/>
                  <a:gd name="T22" fmla="*/ 36 w 41"/>
                  <a:gd name="T23" fmla="*/ 20 h 40"/>
                  <a:gd name="T24" fmla="*/ 31 w 41"/>
                  <a:gd name="T25" fmla="*/ 10 h 40"/>
                  <a:gd name="T26" fmla="*/ 10 w 41"/>
                  <a:gd name="T2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1" y="40"/>
                    </a:moveTo>
                    <a:cubicBezTo>
                      <a:pt x="17" y="40"/>
                      <a:pt x="13" y="39"/>
                      <a:pt x="10" y="36"/>
                    </a:cubicBezTo>
                    <a:cubicBezTo>
                      <a:pt x="2" y="29"/>
                      <a:pt x="0" y="18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3" y="1"/>
                      <a:pt x="25" y="0"/>
                      <a:pt x="33" y="7"/>
                    </a:cubicBezTo>
                    <a:cubicBezTo>
                      <a:pt x="37" y="10"/>
                      <a:pt x="40" y="14"/>
                      <a:pt x="40" y="19"/>
                    </a:cubicBezTo>
                    <a:cubicBezTo>
                      <a:pt x="41" y="24"/>
                      <a:pt x="39" y="29"/>
                      <a:pt x="36" y="33"/>
                    </a:cubicBezTo>
                    <a:cubicBezTo>
                      <a:pt x="32" y="38"/>
                      <a:pt x="27" y="40"/>
                      <a:pt x="21" y="40"/>
                    </a:cubicBezTo>
                    <a:close/>
                    <a:moveTo>
                      <a:pt x="10" y="12"/>
                    </a:moveTo>
                    <a:cubicBezTo>
                      <a:pt x="5" y="18"/>
                      <a:pt x="6" y="28"/>
                      <a:pt x="12" y="33"/>
                    </a:cubicBezTo>
                    <a:cubicBezTo>
                      <a:pt x="19" y="38"/>
                      <a:pt x="28" y="37"/>
                      <a:pt x="33" y="30"/>
                    </a:cubicBezTo>
                    <a:cubicBezTo>
                      <a:pt x="35" y="27"/>
                      <a:pt x="37" y="24"/>
                      <a:pt x="36" y="20"/>
                    </a:cubicBezTo>
                    <a:cubicBezTo>
                      <a:pt x="36" y="16"/>
                      <a:pt x="34" y="12"/>
                      <a:pt x="31" y="10"/>
                    </a:cubicBezTo>
                    <a:cubicBezTo>
                      <a:pt x="24" y="5"/>
                      <a:pt x="15" y="6"/>
                      <a:pt x="10" y="1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Oval 37">
                <a:extLst>
                  <a:ext uri="{FF2B5EF4-FFF2-40B4-BE49-F238E27FC236}">
                    <a16:creationId xmlns:a16="http://schemas.microsoft.com/office/drawing/2014/main" id="{B456C4D3-F473-4080-BB29-AFF72F565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8076" y="4717646"/>
                <a:ext cx="50731" cy="4967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4" name="椭圆 252">
              <a:extLst>
                <a:ext uri="{FF2B5EF4-FFF2-40B4-BE49-F238E27FC236}">
                  <a16:creationId xmlns:a16="http://schemas.microsoft.com/office/drawing/2014/main" id="{2B5BD3A2-EB29-46B1-BE16-3D9D1B037A80}"/>
                </a:ext>
              </a:extLst>
            </p:cNvPr>
            <p:cNvSpPr/>
            <p:nvPr/>
          </p:nvSpPr>
          <p:spPr>
            <a:xfrm>
              <a:off x="8691627" y="3130531"/>
              <a:ext cx="316877" cy="458982"/>
            </a:xfrm>
            <a:custGeom>
              <a:avLst/>
              <a:gdLst>
                <a:gd name="connsiteX0" fmla="*/ 208186 w 418876"/>
                <a:gd name="connsiteY0" fmla="*/ 473765 h 606722"/>
                <a:gd name="connsiteX1" fmla="*/ 188782 w 418876"/>
                <a:gd name="connsiteY1" fmla="*/ 493051 h 606722"/>
                <a:gd name="connsiteX2" fmla="*/ 188782 w 418876"/>
                <a:gd name="connsiteY2" fmla="*/ 509848 h 606722"/>
                <a:gd name="connsiteX3" fmla="*/ 208186 w 418876"/>
                <a:gd name="connsiteY3" fmla="*/ 529223 h 606722"/>
                <a:gd name="connsiteX4" fmla="*/ 227589 w 418876"/>
                <a:gd name="connsiteY4" fmla="*/ 509848 h 606722"/>
                <a:gd name="connsiteX5" fmla="*/ 227589 w 418876"/>
                <a:gd name="connsiteY5" fmla="*/ 493051 h 606722"/>
                <a:gd name="connsiteX6" fmla="*/ 208186 w 418876"/>
                <a:gd name="connsiteY6" fmla="*/ 473765 h 606722"/>
                <a:gd name="connsiteX7" fmla="*/ 102179 w 418876"/>
                <a:gd name="connsiteY7" fmla="*/ 473765 h 606722"/>
                <a:gd name="connsiteX8" fmla="*/ 82776 w 418876"/>
                <a:gd name="connsiteY8" fmla="*/ 493051 h 606722"/>
                <a:gd name="connsiteX9" fmla="*/ 82776 w 418876"/>
                <a:gd name="connsiteY9" fmla="*/ 509848 h 606722"/>
                <a:gd name="connsiteX10" fmla="*/ 102179 w 418876"/>
                <a:gd name="connsiteY10" fmla="*/ 529223 h 606722"/>
                <a:gd name="connsiteX11" fmla="*/ 121583 w 418876"/>
                <a:gd name="connsiteY11" fmla="*/ 509848 h 606722"/>
                <a:gd name="connsiteX12" fmla="*/ 121583 w 418876"/>
                <a:gd name="connsiteY12" fmla="*/ 493051 h 606722"/>
                <a:gd name="connsiteX13" fmla="*/ 102179 w 418876"/>
                <a:gd name="connsiteY13" fmla="*/ 473765 h 606722"/>
                <a:gd name="connsiteX14" fmla="*/ 208186 w 418876"/>
                <a:gd name="connsiteY14" fmla="*/ 369158 h 606722"/>
                <a:gd name="connsiteX15" fmla="*/ 188782 w 418876"/>
                <a:gd name="connsiteY15" fmla="*/ 388533 h 606722"/>
                <a:gd name="connsiteX16" fmla="*/ 188782 w 418876"/>
                <a:gd name="connsiteY16" fmla="*/ 403998 h 606722"/>
                <a:gd name="connsiteX17" fmla="*/ 208186 w 418876"/>
                <a:gd name="connsiteY17" fmla="*/ 423372 h 606722"/>
                <a:gd name="connsiteX18" fmla="*/ 227589 w 418876"/>
                <a:gd name="connsiteY18" fmla="*/ 403998 h 606722"/>
                <a:gd name="connsiteX19" fmla="*/ 227589 w 418876"/>
                <a:gd name="connsiteY19" fmla="*/ 388533 h 606722"/>
                <a:gd name="connsiteX20" fmla="*/ 208186 w 418876"/>
                <a:gd name="connsiteY20" fmla="*/ 369158 h 606722"/>
                <a:gd name="connsiteX21" fmla="*/ 102179 w 418876"/>
                <a:gd name="connsiteY21" fmla="*/ 369158 h 606722"/>
                <a:gd name="connsiteX22" fmla="*/ 82776 w 418876"/>
                <a:gd name="connsiteY22" fmla="*/ 388533 h 606722"/>
                <a:gd name="connsiteX23" fmla="*/ 82776 w 418876"/>
                <a:gd name="connsiteY23" fmla="*/ 403998 h 606722"/>
                <a:gd name="connsiteX24" fmla="*/ 102179 w 418876"/>
                <a:gd name="connsiteY24" fmla="*/ 423372 h 606722"/>
                <a:gd name="connsiteX25" fmla="*/ 121583 w 418876"/>
                <a:gd name="connsiteY25" fmla="*/ 403998 h 606722"/>
                <a:gd name="connsiteX26" fmla="*/ 121583 w 418876"/>
                <a:gd name="connsiteY26" fmla="*/ 388533 h 606722"/>
                <a:gd name="connsiteX27" fmla="*/ 102179 w 418876"/>
                <a:gd name="connsiteY27" fmla="*/ 369158 h 606722"/>
                <a:gd name="connsiteX28" fmla="*/ 355585 w 418876"/>
                <a:gd name="connsiteY28" fmla="*/ 283955 h 606722"/>
                <a:gd name="connsiteX29" fmla="*/ 399470 w 418876"/>
                <a:gd name="connsiteY29" fmla="*/ 283955 h 606722"/>
                <a:gd name="connsiteX30" fmla="*/ 418876 w 418876"/>
                <a:gd name="connsiteY30" fmla="*/ 303328 h 606722"/>
                <a:gd name="connsiteX31" fmla="*/ 418876 w 418876"/>
                <a:gd name="connsiteY31" fmla="*/ 587349 h 606722"/>
                <a:gd name="connsiteX32" fmla="*/ 399470 w 418876"/>
                <a:gd name="connsiteY32" fmla="*/ 606722 h 606722"/>
                <a:gd name="connsiteX33" fmla="*/ 355585 w 418876"/>
                <a:gd name="connsiteY33" fmla="*/ 606722 h 606722"/>
                <a:gd name="connsiteX34" fmla="*/ 349087 w 418876"/>
                <a:gd name="connsiteY34" fmla="*/ 600235 h 606722"/>
                <a:gd name="connsiteX35" fmla="*/ 349087 w 418876"/>
                <a:gd name="connsiteY35" fmla="*/ 290443 h 606722"/>
                <a:gd name="connsiteX36" fmla="*/ 355585 w 418876"/>
                <a:gd name="connsiteY36" fmla="*/ 283955 h 606722"/>
                <a:gd name="connsiteX37" fmla="*/ 208186 w 418876"/>
                <a:gd name="connsiteY37" fmla="*/ 264641 h 606722"/>
                <a:gd name="connsiteX38" fmla="*/ 188782 w 418876"/>
                <a:gd name="connsiteY38" fmla="*/ 283927 h 606722"/>
                <a:gd name="connsiteX39" fmla="*/ 188782 w 418876"/>
                <a:gd name="connsiteY39" fmla="*/ 299480 h 606722"/>
                <a:gd name="connsiteX40" fmla="*/ 208186 w 418876"/>
                <a:gd name="connsiteY40" fmla="*/ 318855 h 606722"/>
                <a:gd name="connsiteX41" fmla="*/ 227589 w 418876"/>
                <a:gd name="connsiteY41" fmla="*/ 299480 h 606722"/>
                <a:gd name="connsiteX42" fmla="*/ 227589 w 418876"/>
                <a:gd name="connsiteY42" fmla="*/ 283927 h 606722"/>
                <a:gd name="connsiteX43" fmla="*/ 208186 w 418876"/>
                <a:gd name="connsiteY43" fmla="*/ 264641 h 606722"/>
                <a:gd name="connsiteX44" fmla="*/ 102179 w 418876"/>
                <a:gd name="connsiteY44" fmla="*/ 264641 h 606722"/>
                <a:gd name="connsiteX45" fmla="*/ 82776 w 418876"/>
                <a:gd name="connsiteY45" fmla="*/ 283927 h 606722"/>
                <a:gd name="connsiteX46" fmla="*/ 82776 w 418876"/>
                <a:gd name="connsiteY46" fmla="*/ 299480 h 606722"/>
                <a:gd name="connsiteX47" fmla="*/ 102179 w 418876"/>
                <a:gd name="connsiteY47" fmla="*/ 318855 h 606722"/>
                <a:gd name="connsiteX48" fmla="*/ 121583 w 418876"/>
                <a:gd name="connsiteY48" fmla="*/ 299480 h 606722"/>
                <a:gd name="connsiteX49" fmla="*/ 121583 w 418876"/>
                <a:gd name="connsiteY49" fmla="*/ 283927 h 606722"/>
                <a:gd name="connsiteX50" fmla="*/ 102179 w 418876"/>
                <a:gd name="connsiteY50" fmla="*/ 264641 h 606722"/>
                <a:gd name="connsiteX51" fmla="*/ 208186 w 418876"/>
                <a:gd name="connsiteY51" fmla="*/ 158790 h 606722"/>
                <a:gd name="connsiteX52" fmla="*/ 188782 w 418876"/>
                <a:gd name="connsiteY52" fmla="*/ 178076 h 606722"/>
                <a:gd name="connsiteX53" fmla="*/ 188782 w 418876"/>
                <a:gd name="connsiteY53" fmla="*/ 194873 h 606722"/>
                <a:gd name="connsiteX54" fmla="*/ 208186 w 418876"/>
                <a:gd name="connsiteY54" fmla="*/ 214248 h 606722"/>
                <a:gd name="connsiteX55" fmla="*/ 227589 w 418876"/>
                <a:gd name="connsiteY55" fmla="*/ 194873 h 606722"/>
                <a:gd name="connsiteX56" fmla="*/ 227589 w 418876"/>
                <a:gd name="connsiteY56" fmla="*/ 178076 h 606722"/>
                <a:gd name="connsiteX57" fmla="*/ 208186 w 418876"/>
                <a:gd name="connsiteY57" fmla="*/ 158790 h 606722"/>
                <a:gd name="connsiteX58" fmla="*/ 102179 w 418876"/>
                <a:gd name="connsiteY58" fmla="*/ 158790 h 606722"/>
                <a:gd name="connsiteX59" fmla="*/ 82776 w 418876"/>
                <a:gd name="connsiteY59" fmla="*/ 178076 h 606722"/>
                <a:gd name="connsiteX60" fmla="*/ 82776 w 418876"/>
                <a:gd name="connsiteY60" fmla="*/ 194873 h 606722"/>
                <a:gd name="connsiteX61" fmla="*/ 102179 w 418876"/>
                <a:gd name="connsiteY61" fmla="*/ 214248 h 606722"/>
                <a:gd name="connsiteX62" fmla="*/ 121583 w 418876"/>
                <a:gd name="connsiteY62" fmla="*/ 194873 h 606722"/>
                <a:gd name="connsiteX63" fmla="*/ 121583 w 418876"/>
                <a:gd name="connsiteY63" fmla="*/ 178076 h 606722"/>
                <a:gd name="connsiteX64" fmla="*/ 102179 w 418876"/>
                <a:gd name="connsiteY64" fmla="*/ 158790 h 606722"/>
                <a:gd name="connsiteX65" fmla="*/ 19403 w 418876"/>
                <a:gd name="connsiteY65" fmla="*/ 81291 h 606722"/>
                <a:gd name="connsiteX66" fmla="*/ 290873 w 418876"/>
                <a:gd name="connsiteY66" fmla="*/ 81291 h 606722"/>
                <a:gd name="connsiteX67" fmla="*/ 310276 w 418876"/>
                <a:gd name="connsiteY67" fmla="*/ 100666 h 606722"/>
                <a:gd name="connsiteX68" fmla="*/ 310276 w 418876"/>
                <a:gd name="connsiteY68" fmla="*/ 587347 h 606722"/>
                <a:gd name="connsiteX69" fmla="*/ 290873 w 418876"/>
                <a:gd name="connsiteY69" fmla="*/ 606722 h 606722"/>
                <a:gd name="connsiteX70" fmla="*/ 19403 w 418876"/>
                <a:gd name="connsiteY70" fmla="*/ 606722 h 606722"/>
                <a:gd name="connsiteX71" fmla="*/ 0 w 418876"/>
                <a:gd name="connsiteY71" fmla="*/ 587347 h 606722"/>
                <a:gd name="connsiteX72" fmla="*/ 0 w 418876"/>
                <a:gd name="connsiteY72" fmla="*/ 100666 h 606722"/>
                <a:gd name="connsiteX73" fmla="*/ 19403 w 418876"/>
                <a:gd name="connsiteY73" fmla="*/ 81291 h 606722"/>
                <a:gd name="connsiteX74" fmla="*/ 87927 w 418876"/>
                <a:gd name="connsiteY74" fmla="*/ 0 h 606722"/>
                <a:gd name="connsiteX75" fmla="*/ 223690 w 418876"/>
                <a:gd name="connsiteY75" fmla="*/ 0 h 606722"/>
                <a:gd name="connsiteX76" fmla="*/ 243098 w 418876"/>
                <a:gd name="connsiteY76" fmla="*/ 19365 h 606722"/>
                <a:gd name="connsiteX77" fmla="*/ 243098 w 418876"/>
                <a:gd name="connsiteY77" fmla="*/ 36155 h 606722"/>
                <a:gd name="connsiteX78" fmla="*/ 236599 w 418876"/>
                <a:gd name="connsiteY78" fmla="*/ 42551 h 606722"/>
                <a:gd name="connsiteX79" fmla="*/ 75018 w 418876"/>
                <a:gd name="connsiteY79" fmla="*/ 42551 h 606722"/>
                <a:gd name="connsiteX80" fmla="*/ 68519 w 418876"/>
                <a:gd name="connsiteY80" fmla="*/ 36155 h 606722"/>
                <a:gd name="connsiteX81" fmla="*/ 68519 w 418876"/>
                <a:gd name="connsiteY81" fmla="*/ 19365 h 606722"/>
                <a:gd name="connsiteX82" fmla="*/ 87927 w 418876"/>
                <a:gd name="connsiteY82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418876" h="606722">
                  <a:moveTo>
                    <a:pt x="208186" y="473765"/>
                  </a:moveTo>
                  <a:cubicBezTo>
                    <a:pt x="197416" y="473765"/>
                    <a:pt x="188782" y="482386"/>
                    <a:pt x="188782" y="493051"/>
                  </a:cubicBezTo>
                  <a:lnTo>
                    <a:pt x="188782" y="509848"/>
                  </a:lnTo>
                  <a:cubicBezTo>
                    <a:pt x="188782" y="520602"/>
                    <a:pt x="197416" y="529223"/>
                    <a:pt x="208186" y="529223"/>
                  </a:cubicBezTo>
                  <a:cubicBezTo>
                    <a:pt x="218866" y="529223"/>
                    <a:pt x="227589" y="520602"/>
                    <a:pt x="227589" y="509848"/>
                  </a:cubicBezTo>
                  <a:lnTo>
                    <a:pt x="227589" y="493051"/>
                  </a:lnTo>
                  <a:cubicBezTo>
                    <a:pt x="227589" y="482386"/>
                    <a:pt x="218866" y="473765"/>
                    <a:pt x="208186" y="473765"/>
                  </a:cubicBezTo>
                  <a:close/>
                  <a:moveTo>
                    <a:pt x="102179" y="473765"/>
                  </a:moveTo>
                  <a:cubicBezTo>
                    <a:pt x="91409" y="473765"/>
                    <a:pt x="82776" y="482386"/>
                    <a:pt x="82776" y="493051"/>
                  </a:cubicBezTo>
                  <a:lnTo>
                    <a:pt x="82776" y="509848"/>
                  </a:lnTo>
                  <a:cubicBezTo>
                    <a:pt x="82776" y="520602"/>
                    <a:pt x="91409" y="529223"/>
                    <a:pt x="102179" y="529223"/>
                  </a:cubicBezTo>
                  <a:cubicBezTo>
                    <a:pt x="112860" y="529223"/>
                    <a:pt x="121583" y="520602"/>
                    <a:pt x="121583" y="509848"/>
                  </a:cubicBezTo>
                  <a:lnTo>
                    <a:pt x="121583" y="493051"/>
                  </a:lnTo>
                  <a:cubicBezTo>
                    <a:pt x="121583" y="482386"/>
                    <a:pt x="112860" y="473765"/>
                    <a:pt x="102179" y="473765"/>
                  </a:cubicBezTo>
                  <a:close/>
                  <a:moveTo>
                    <a:pt x="208186" y="369158"/>
                  </a:moveTo>
                  <a:cubicBezTo>
                    <a:pt x="197416" y="369158"/>
                    <a:pt x="188782" y="377868"/>
                    <a:pt x="188782" y="388533"/>
                  </a:cubicBezTo>
                  <a:lnTo>
                    <a:pt x="188782" y="403998"/>
                  </a:lnTo>
                  <a:cubicBezTo>
                    <a:pt x="188782" y="414752"/>
                    <a:pt x="197416" y="423372"/>
                    <a:pt x="208186" y="423372"/>
                  </a:cubicBezTo>
                  <a:cubicBezTo>
                    <a:pt x="218866" y="423372"/>
                    <a:pt x="227589" y="414752"/>
                    <a:pt x="227589" y="403998"/>
                  </a:cubicBezTo>
                  <a:lnTo>
                    <a:pt x="227589" y="388533"/>
                  </a:lnTo>
                  <a:cubicBezTo>
                    <a:pt x="227589" y="377868"/>
                    <a:pt x="218866" y="369158"/>
                    <a:pt x="208186" y="369158"/>
                  </a:cubicBezTo>
                  <a:close/>
                  <a:moveTo>
                    <a:pt x="102179" y="369158"/>
                  </a:moveTo>
                  <a:cubicBezTo>
                    <a:pt x="91409" y="369158"/>
                    <a:pt x="82776" y="377868"/>
                    <a:pt x="82776" y="388533"/>
                  </a:cubicBezTo>
                  <a:lnTo>
                    <a:pt x="82776" y="403998"/>
                  </a:lnTo>
                  <a:cubicBezTo>
                    <a:pt x="82776" y="414752"/>
                    <a:pt x="91409" y="423372"/>
                    <a:pt x="102179" y="423372"/>
                  </a:cubicBezTo>
                  <a:cubicBezTo>
                    <a:pt x="112860" y="423372"/>
                    <a:pt x="121583" y="414752"/>
                    <a:pt x="121583" y="403998"/>
                  </a:cubicBezTo>
                  <a:lnTo>
                    <a:pt x="121583" y="388533"/>
                  </a:lnTo>
                  <a:cubicBezTo>
                    <a:pt x="121583" y="377868"/>
                    <a:pt x="112860" y="369158"/>
                    <a:pt x="102179" y="369158"/>
                  </a:cubicBezTo>
                  <a:close/>
                  <a:moveTo>
                    <a:pt x="355585" y="283955"/>
                  </a:moveTo>
                  <a:lnTo>
                    <a:pt x="399470" y="283955"/>
                  </a:lnTo>
                  <a:cubicBezTo>
                    <a:pt x="410241" y="283955"/>
                    <a:pt x="418876" y="292664"/>
                    <a:pt x="418876" y="303328"/>
                  </a:cubicBezTo>
                  <a:lnTo>
                    <a:pt x="418876" y="587349"/>
                  </a:lnTo>
                  <a:cubicBezTo>
                    <a:pt x="418876" y="598013"/>
                    <a:pt x="410241" y="606722"/>
                    <a:pt x="399470" y="606722"/>
                  </a:cubicBezTo>
                  <a:lnTo>
                    <a:pt x="355585" y="606722"/>
                  </a:lnTo>
                  <a:cubicBezTo>
                    <a:pt x="352025" y="606722"/>
                    <a:pt x="349087" y="603790"/>
                    <a:pt x="349087" y="600235"/>
                  </a:cubicBezTo>
                  <a:lnTo>
                    <a:pt x="349087" y="290443"/>
                  </a:lnTo>
                  <a:cubicBezTo>
                    <a:pt x="349087" y="286888"/>
                    <a:pt x="352025" y="283955"/>
                    <a:pt x="355585" y="283955"/>
                  </a:cubicBezTo>
                  <a:close/>
                  <a:moveTo>
                    <a:pt x="208186" y="264641"/>
                  </a:moveTo>
                  <a:cubicBezTo>
                    <a:pt x="197416" y="264641"/>
                    <a:pt x="188782" y="273261"/>
                    <a:pt x="188782" y="283927"/>
                  </a:cubicBezTo>
                  <a:lnTo>
                    <a:pt x="188782" y="299480"/>
                  </a:lnTo>
                  <a:cubicBezTo>
                    <a:pt x="188782" y="310145"/>
                    <a:pt x="197416" y="318855"/>
                    <a:pt x="208186" y="318855"/>
                  </a:cubicBezTo>
                  <a:cubicBezTo>
                    <a:pt x="218866" y="318855"/>
                    <a:pt x="227589" y="310145"/>
                    <a:pt x="227589" y="299480"/>
                  </a:cubicBezTo>
                  <a:lnTo>
                    <a:pt x="227589" y="283927"/>
                  </a:lnTo>
                  <a:cubicBezTo>
                    <a:pt x="227589" y="273261"/>
                    <a:pt x="218866" y="264641"/>
                    <a:pt x="208186" y="264641"/>
                  </a:cubicBezTo>
                  <a:close/>
                  <a:moveTo>
                    <a:pt x="102179" y="264641"/>
                  </a:moveTo>
                  <a:cubicBezTo>
                    <a:pt x="91409" y="264641"/>
                    <a:pt x="82776" y="273261"/>
                    <a:pt x="82776" y="283927"/>
                  </a:cubicBezTo>
                  <a:lnTo>
                    <a:pt x="82776" y="299480"/>
                  </a:lnTo>
                  <a:cubicBezTo>
                    <a:pt x="82776" y="310145"/>
                    <a:pt x="91409" y="318855"/>
                    <a:pt x="102179" y="318855"/>
                  </a:cubicBezTo>
                  <a:cubicBezTo>
                    <a:pt x="112860" y="318855"/>
                    <a:pt x="121583" y="310145"/>
                    <a:pt x="121583" y="299480"/>
                  </a:cubicBezTo>
                  <a:lnTo>
                    <a:pt x="121583" y="283927"/>
                  </a:lnTo>
                  <a:cubicBezTo>
                    <a:pt x="121583" y="273261"/>
                    <a:pt x="112860" y="264641"/>
                    <a:pt x="102179" y="264641"/>
                  </a:cubicBezTo>
                  <a:close/>
                  <a:moveTo>
                    <a:pt x="208186" y="158790"/>
                  </a:moveTo>
                  <a:cubicBezTo>
                    <a:pt x="197416" y="158790"/>
                    <a:pt x="188782" y="167411"/>
                    <a:pt x="188782" y="178076"/>
                  </a:cubicBezTo>
                  <a:lnTo>
                    <a:pt x="188782" y="194873"/>
                  </a:lnTo>
                  <a:cubicBezTo>
                    <a:pt x="188782" y="205627"/>
                    <a:pt x="197416" y="214248"/>
                    <a:pt x="208186" y="214248"/>
                  </a:cubicBezTo>
                  <a:cubicBezTo>
                    <a:pt x="218866" y="214248"/>
                    <a:pt x="227589" y="205627"/>
                    <a:pt x="227589" y="194873"/>
                  </a:cubicBezTo>
                  <a:lnTo>
                    <a:pt x="227589" y="178076"/>
                  </a:lnTo>
                  <a:cubicBezTo>
                    <a:pt x="227589" y="167411"/>
                    <a:pt x="218866" y="158790"/>
                    <a:pt x="208186" y="158790"/>
                  </a:cubicBezTo>
                  <a:close/>
                  <a:moveTo>
                    <a:pt x="102179" y="158790"/>
                  </a:moveTo>
                  <a:cubicBezTo>
                    <a:pt x="91409" y="158790"/>
                    <a:pt x="82776" y="167411"/>
                    <a:pt x="82776" y="178076"/>
                  </a:cubicBezTo>
                  <a:lnTo>
                    <a:pt x="82776" y="194873"/>
                  </a:lnTo>
                  <a:cubicBezTo>
                    <a:pt x="82776" y="205627"/>
                    <a:pt x="91409" y="214248"/>
                    <a:pt x="102179" y="214248"/>
                  </a:cubicBezTo>
                  <a:cubicBezTo>
                    <a:pt x="112860" y="214248"/>
                    <a:pt x="121583" y="205627"/>
                    <a:pt x="121583" y="194873"/>
                  </a:cubicBezTo>
                  <a:lnTo>
                    <a:pt x="121583" y="178076"/>
                  </a:lnTo>
                  <a:cubicBezTo>
                    <a:pt x="121583" y="167411"/>
                    <a:pt x="112860" y="158790"/>
                    <a:pt x="102179" y="158790"/>
                  </a:cubicBezTo>
                  <a:close/>
                  <a:moveTo>
                    <a:pt x="19403" y="81291"/>
                  </a:moveTo>
                  <a:lnTo>
                    <a:pt x="290873" y="81291"/>
                  </a:lnTo>
                  <a:cubicBezTo>
                    <a:pt x="301642" y="81291"/>
                    <a:pt x="310276" y="90001"/>
                    <a:pt x="310276" y="100666"/>
                  </a:cubicBezTo>
                  <a:lnTo>
                    <a:pt x="310276" y="587347"/>
                  </a:lnTo>
                  <a:cubicBezTo>
                    <a:pt x="310276" y="598012"/>
                    <a:pt x="301642" y="606722"/>
                    <a:pt x="290873" y="606722"/>
                  </a:cubicBezTo>
                  <a:lnTo>
                    <a:pt x="19403" y="606722"/>
                  </a:lnTo>
                  <a:cubicBezTo>
                    <a:pt x="8723" y="606722"/>
                    <a:pt x="0" y="598012"/>
                    <a:pt x="0" y="587347"/>
                  </a:cubicBezTo>
                  <a:lnTo>
                    <a:pt x="0" y="100666"/>
                  </a:lnTo>
                  <a:cubicBezTo>
                    <a:pt x="0" y="90001"/>
                    <a:pt x="8723" y="81291"/>
                    <a:pt x="19403" y="81291"/>
                  </a:cubicBezTo>
                  <a:close/>
                  <a:moveTo>
                    <a:pt x="87927" y="0"/>
                  </a:moveTo>
                  <a:lnTo>
                    <a:pt x="223690" y="0"/>
                  </a:lnTo>
                  <a:cubicBezTo>
                    <a:pt x="234373" y="0"/>
                    <a:pt x="243098" y="8705"/>
                    <a:pt x="243098" y="19365"/>
                  </a:cubicBezTo>
                  <a:lnTo>
                    <a:pt x="243098" y="36155"/>
                  </a:lnTo>
                  <a:cubicBezTo>
                    <a:pt x="243098" y="39708"/>
                    <a:pt x="240160" y="42551"/>
                    <a:pt x="236599" y="42551"/>
                  </a:cubicBezTo>
                  <a:lnTo>
                    <a:pt x="75018" y="42551"/>
                  </a:lnTo>
                  <a:cubicBezTo>
                    <a:pt x="71457" y="42551"/>
                    <a:pt x="68519" y="39708"/>
                    <a:pt x="68519" y="36155"/>
                  </a:cubicBezTo>
                  <a:lnTo>
                    <a:pt x="68519" y="19365"/>
                  </a:lnTo>
                  <a:cubicBezTo>
                    <a:pt x="68519" y="8705"/>
                    <a:pt x="77243" y="0"/>
                    <a:pt x="8792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138" name="图片 137">
            <a:extLst>
              <a:ext uri="{FF2B5EF4-FFF2-40B4-BE49-F238E27FC236}">
                <a16:creationId xmlns:a16="http://schemas.microsoft.com/office/drawing/2014/main" id="{079CC0B6-927F-4DFB-B75E-BC6ABBA0B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FE45FDC9-2C25-4E17-9B94-15CF8A5D6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6EE286FA-2BFF-4431-A185-E1644A802C57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B08F7BDC-3AD1-4B3F-A208-9C947291E738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市场分析</a:t>
              </a: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CD453837-C7B4-4C28-992E-53BE1C932084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id="{779BDE71-AEC4-4727-A015-51F0271436C9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02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4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ṡļiḓe">
            <a:extLst>
              <a:ext uri="{FF2B5EF4-FFF2-40B4-BE49-F238E27FC236}">
                <a16:creationId xmlns:a16="http://schemas.microsoft.com/office/drawing/2014/main" id="{E88BC37F-AD26-400E-B79C-C4CB96A23411}"/>
              </a:ext>
            </a:extLst>
          </p:cNvPr>
          <p:cNvSpPr/>
          <p:nvPr/>
        </p:nvSpPr>
        <p:spPr>
          <a:xfrm>
            <a:off x="1338661" y="3354070"/>
            <a:ext cx="2314622" cy="550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BAF9"/>
              </a:gs>
              <a:gs pos="94000">
                <a:srgbClr val="1B48CB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/>
              <a:t>Step 01</a:t>
            </a:r>
          </a:p>
        </p:txBody>
      </p:sp>
      <p:sp>
        <p:nvSpPr>
          <p:cNvPr id="5" name="iślíḍè">
            <a:extLst>
              <a:ext uri="{FF2B5EF4-FFF2-40B4-BE49-F238E27FC236}">
                <a16:creationId xmlns:a16="http://schemas.microsoft.com/office/drawing/2014/main" id="{75C5FB7A-27CF-45F4-990A-33FEE0EF6B25}"/>
              </a:ext>
            </a:extLst>
          </p:cNvPr>
          <p:cNvSpPr/>
          <p:nvPr/>
        </p:nvSpPr>
        <p:spPr>
          <a:xfrm>
            <a:off x="3739154" y="3354070"/>
            <a:ext cx="2314622" cy="550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E22E"/>
              </a:gs>
              <a:gs pos="94000">
                <a:srgbClr val="EF3428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/>
              <a:t>Step 02</a:t>
            </a:r>
          </a:p>
        </p:txBody>
      </p:sp>
      <p:sp>
        <p:nvSpPr>
          <p:cNvPr id="6" name="îşļîdê">
            <a:extLst>
              <a:ext uri="{FF2B5EF4-FFF2-40B4-BE49-F238E27FC236}">
                <a16:creationId xmlns:a16="http://schemas.microsoft.com/office/drawing/2014/main" id="{77C23788-7E4F-4531-AD59-D3B6E938226A}"/>
              </a:ext>
            </a:extLst>
          </p:cNvPr>
          <p:cNvSpPr/>
          <p:nvPr/>
        </p:nvSpPr>
        <p:spPr>
          <a:xfrm>
            <a:off x="6139645" y="3354070"/>
            <a:ext cx="2314622" cy="550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BAF9"/>
              </a:gs>
              <a:gs pos="94000">
                <a:srgbClr val="1B48CB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/>
              <a:t>Step 03</a:t>
            </a:r>
          </a:p>
        </p:txBody>
      </p:sp>
      <p:sp>
        <p:nvSpPr>
          <p:cNvPr id="7" name="islîḑê">
            <a:extLst>
              <a:ext uri="{FF2B5EF4-FFF2-40B4-BE49-F238E27FC236}">
                <a16:creationId xmlns:a16="http://schemas.microsoft.com/office/drawing/2014/main" id="{065C2429-46B0-433D-B95E-95AC5BB05CED}"/>
              </a:ext>
            </a:extLst>
          </p:cNvPr>
          <p:cNvSpPr/>
          <p:nvPr/>
        </p:nvSpPr>
        <p:spPr>
          <a:xfrm>
            <a:off x="8540139" y="3354070"/>
            <a:ext cx="2314622" cy="5500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E22E"/>
              </a:gs>
              <a:gs pos="94000">
                <a:srgbClr val="EF3428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/>
              <a:t>Step 04</a:t>
            </a:r>
          </a:p>
        </p:txBody>
      </p:sp>
      <p:sp>
        <p:nvSpPr>
          <p:cNvPr id="8" name="î$ļíḋê">
            <a:extLst>
              <a:ext uri="{FF2B5EF4-FFF2-40B4-BE49-F238E27FC236}">
                <a16:creationId xmlns:a16="http://schemas.microsoft.com/office/drawing/2014/main" id="{524DE223-169D-4E34-B467-32A1F1CA962A}"/>
              </a:ext>
            </a:extLst>
          </p:cNvPr>
          <p:cNvSpPr/>
          <p:nvPr/>
        </p:nvSpPr>
        <p:spPr>
          <a:xfrm>
            <a:off x="2931633" y="3515205"/>
            <a:ext cx="534719" cy="301235"/>
          </a:xfrm>
          <a:prstGeom prst="rightArrow">
            <a:avLst>
              <a:gd name="adj1" fmla="val 50000"/>
              <a:gd name="adj2" fmla="val 749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9" name="iṥľíḍè">
            <a:extLst>
              <a:ext uri="{FF2B5EF4-FFF2-40B4-BE49-F238E27FC236}">
                <a16:creationId xmlns:a16="http://schemas.microsoft.com/office/drawing/2014/main" id="{A756B4B3-4928-40AF-8AC6-A53F6392B14F}"/>
              </a:ext>
            </a:extLst>
          </p:cNvPr>
          <p:cNvSpPr/>
          <p:nvPr/>
        </p:nvSpPr>
        <p:spPr>
          <a:xfrm>
            <a:off x="5397304" y="3504048"/>
            <a:ext cx="534719" cy="301235"/>
          </a:xfrm>
          <a:prstGeom prst="rightArrow">
            <a:avLst>
              <a:gd name="adj1" fmla="val 50000"/>
              <a:gd name="adj2" fmla="val 749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0" name="ïṧ1iďè">
            <a:extLst>
              <a:ext uri="{FF2B5EF4-FFF2-40B4-BE49-F238E27FC236}">
                <a16:creationId xmlns:a16="http://schemas.microsoft.com/office/drawing/2014/main" id="{0B4B0ADB-16D0-40E7-8866-34DAE66DEAF3}"/>
              </a:ext>
            </a:extLst>
          </p:cNvPr>
          <p:cNvSpPr/>
          <p:nvPr/>
        </p:nvSpPr>
        <p:spPr>
          <a:xfrm>
            <a:off x="7721466" y="3468046"/>
            <a:ext cx="534719" cy="301235"/>
          </a:xfrm>
          <a:prstGeom prst="rightArrow">
            <a:avLst>
              <a:gd name="adj1" fmla="val 50000"/>
              <a:gd name="adj2" fmla="val 749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1" name="íṣlïḓe">
            <a:extLst>
              <a:ext uri="{FF2B5EF4-FFF2-40B4-BE49-F238E27FC236}">
                <a16:creationId xmlns:a16="http://schemas.microsoft.com/office/drawing/2014/main" id="{E47FFA0C-CFA4-4E4B-9D1A-53D99FA1AD44}"/>
              </a:ext>
            </a:extLst>
          </p:cNvPr>
          <p:cNvSpPr/>
          <p:nvPr/>
        </p:nvSpPr>
        <p:spPr>
          <a:xfrm>
            <a:off x="10142568" y="3478502"/>
            <a:ext cx="534719" cy="301235"/>
          </a:xfrm>
          <a:prstGeom prst="rightArrow">
            <a:avLst>
              <a:gd name="adj1" fmla="val 50000"/>
              <a:gd name="adj2" fmla="val 749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E94576-2038-407A-933F-F0C6930A4879}"/>
              </a:ext>
            </a:extLst>
          </p:cNvPr>
          <p:cNvGrpSpPr/>
          <p:nvPr/>
        </p:nvGrpSpPr>
        <p:grpSpPr>
          <a:xfrm>
            <a:off x="1547973" y="4146817"/>
            <a:ext cx="1946886" cy="877060"/>
            <a:chOff x="8561930" y="1817115"/>
            <a:chExt cx="2563314" cy="877060"/>
          </a:xfrm>
        </p:grpSpPr>
        <p:sp>
          <p:nvSpPr>
            <p:cNvPr id="31" name="文本框 6">
              <a:extLst>
                <a:ext uri="{FF2B5EF4-FFF2-40B4-BE49-F238E27FC236}">
                  <a16:creationId xmlns:a16="http://schemas.microsoft.com/office/drawing/2014/main" id="{2897714C-8139-4D73-A3F5-0DEB0D1B6C20}"/>
                </a:ext>
              </a:extLst>
            </p:cNvPr>
            <p:cNvSpPr txBox="1"/>
            <p:nvPr/>
          </p:nvSpPr>
          <p:spPr bwMode="auto">
            <a:xfrm>
              <a:off x="8561930" y="2138382"/>
              <a:ext cx="2563314" cy="55579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2" name="文本框 7">
              <a:extLst>
                <a:ext uri="{FF2B5EF4-FFF2-40B4-BE49-F238E27FC236}">
                  <a16:creationId xmlns:a16="http://schemas.microsoft.com/office/drawing/2014/main" id="{C0BB071A-01A3-4AF6-AB19-0A49828F5B1E}"/>
                </a:ext>
              </a:extLst>
            </p:cNvPr>
            <p:cNvSpPr txBox="1"/>
            <p:nvPr/>
          </p:nvSpPr>
          <p:spPr bwMode="auto">
            <a:xfrm>
              <a:off x="9045872" y="1817115"/>
              <a:ext cx="1595432" cy="33843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4733DCB-448F-4712-8EB6-A416F07CA367}"/>
              </a:ext>
            </a:extLst>
          </p:cNvPr>
          <p:cNvGrpSpPr/>
          <p:nvPr/>
        </p:nvGrpSpPr>
        <p:grpSpPr>
          <a:xfrm>
            <a:off x="3966546" y="4146817"/>
            <a:ext cx="1946886" cy="877060"/>
            <a:chOff x="8561930" y="1817115"/>
            <a:chExt cx="2563314" cy="877060"/>
          </a:xfrm>
        </p:grpSpPr>
        <p:sp>
          <p:nvSpPr>
            <p:cNvPr id="34" name="文本框 6">
              <a:extLst>
                <a:ext uri="{FF2B5EF4-FFF2-40B4-BE49-F238E27FC236}">
                  <a16:creationId xmlns:a16="http://schemas.microsoft.com/office/drawing/2014/main" id="{E0B555E8-5AB8-4782-AB2D-982C87B93A17}"/>
                </a:ext>
              </a:extLst>
            </p:cNvPr>
            <p:cNvSpPr txBox="1"/>
            <p:nvPr/>
          </p:nvSpPr>
          <p:spPr bwMode="auto">
            <a:xfrm>
              <a:off x="8561930" y="2138382"/>
              <a:ext cx="2563314" cy="55579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5" name="文本框 7">
              <a:extLst>
                <a:ext uri="{FF2B5EF4-FFF2-40B4-BE49-F238E27FC236}">
                  <a16:creationId xmlns:a16="http://schemas.microsoft.com/office/drawing/2014/main" id="{4E636BCD-F439-48D9-8017-72A991BF4604}"/>
                </a:ext>
              </a:extLst>
            </p:cNvPr>
            <p:cNvSpPr txBox="1"/>
            <p:nvPr/>
          </p:nvSpPr>
          <p:spPr bwMode="auto">
            <a:xfrm>
              <a:off x="9069678" y="1817115"/>
              <a:ext cx="1547820" cy="33843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AD3A761-6365-4068-A27E-D234DA7CD286}"/>
              </a:ext>
            </a:extLst>
          </p:cNvPr>
          <p:cNvGrpSpPr/>
          <p:nvPr/>
        </p:nvGrpSpPr>
        <p:grpSpPr>
          <a:xfrm>
            <a:off x="6348957" y="4146817"/>
            <a:ext cx="1946886" cy="877060"/>
            <a:chOff x="8561930" y="1817115"/>
            <a:chExt cx="2563314" cy="877060"/>
          </a:xfrm>
        </p:grpSpPr>
        <p:sp>
          <p:nvSpPr>
            <p:cNvPr id="37" name="文本框 6">
              <a:extLst>
                <a:ext uri="{FF2B5EF4-FFF2-40B4-BE49-F238E27FC236}">
                  <a16:creationId xmlns:a16="http://schemas.microsoft.com/office/drawing/2014/main" id="{3E3B761C-0FC9-4209-8D25-3C7EABCFFE56}"/>
                </a:ext>
              </a:extLst>
            </p:cNvPr>
            <p:cNvSpPr txBox="1"/>
            <p:nvPr/>
          </p:nvSpPr>
          <p:spPr bwMode="auto">
            <a:xfrm>
              <a:off x="8561930" y="2138382"/>
              <a:ext cx="2563314" cy="55579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8" name="文本框 7">
              <a:extLst>
                <a:ext uri="{FF2B5EF4-FFF2-40B4-BE49-F238E27FC236}">
                  <a16:creationId xmlns:a16="http://schemas.microsoft.com/office/drawing/2014/main" id="{423A3A95-D3F8-439E-BB32-38409E4ED6E0}"/>
                </a:ext>
              </a:extLst>
            </p:cNvPr>
            <p:cNvSpPr txBox="1"/>
            <p:nvPr/>
          </p:nvSpPr>
          <p:spPr bwMode="auto">
            <a:xfrm>
              <a:off x="9069678" y="1817115"/>
              <a:ext cx="1547820" cy="33843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60C9068-21A5-407B-8393-1B57FC0ECCD7}"/>
              </a:ext>
            </a:extLst>
          </p:cNvPr>
          <p:cNvGrpSpPr/>
          <p:nvPr/>
        </p:nvGrpSpPr>
        <p:grpSpPr>
          <a:xfrm>
            <a:off x="8749451" y="4146817"/>
            <a:ext cx="1946886" cy="877060"/>
            <a:chOff x="8561930" y="1817115"/>
            <a:chExt cx="2563314" cy="877060"/>
          </a:xfrm>
        </p:grpSpPr>
        <p:sp>
          <p:nvSpPr>
            <p:cNvPr id="40" name="文本框 6">
              <a:extLst>
                <a:ext uri="{FF2B5EF4-FFF2-40B4-BE49-F238E27FC236}">
                  <a16:creationId xmlns:a16="http://schemas.microsoft.com/office/drawing/2014/main" id="{E15E87AA-E4EA-4A65-B862-F474CCA6EC81}"/>
                </a:ext>
              </a:extLst>
            </p:cNvPr>
            <p:cNvSpPr txBox="1"/>
            <p:nvPr/>
          </p:nvSpPr>
          <p:spPr bwMode="auto">
            <a:xfrm>
              <a:off x="8561930" y="2138382"/>
              <a:ext cx="2563314" cy="55579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41" name="文本框 7">
              <a:extLst>
                <a:ext uri="{FF2B5EF4-FFF2-40B4-BE49-F238E27FC236}">
                  <a16:creationId xmlns:a16="http://schemas.microsoft.com/office/drawing/2014/main" id="{62F2AD1E-B348-48A2-A369-F2BFA33A6953}"/>
                </a:ext>
              </a:extLst>
            </p:cNvPr>
            <p:cNvSpPr txBox="1"/>
            <p:nvPr/>
          </p:nvSpPr>
          <p:spPr bwMode="auto">
            <a:xfrm>
              <a:off x="9069678" y="1817115"/>
              <a:ext cx="1547820" cy="33843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EC83BE9-A767-4F82-89A0-36F324EAE224}"/>
              </a:ext>
            </a:extLst>
          </p:cNvPr>
          <p:cNvGrpSpPr/>
          <p:nvPr/>
        </p:nvGrpSpPr>
        <p:grpSpPr>
          <a:xfrm>
            <a:off x="2197566" y="2419334"/>
            <a:ext cx="647700" cy="647700"/>
            <a:chOff x="6228818" y="2413836"/>
            <a:chExt cx="647700" cy="647700"/>
          </a:xfrm>
        </p:grpSpPr>
        <p:sp>
          <p:nvSpPr>
            <p:cNvPr id="55" name="ïŝḻiḍè">
              <a:extLst>
                <a:ext uri="{FF2B5EF4-FFF2-40B4-BE49-F238E27FC236}">
                  <a16:creationId xmlns:a16="http://schemas.microsoft.com/office/drawing/2014/main" id="{45E77D2D-78E9-4E8E-9ACC-FB5299138CD2}"/>
                </a:ext>
              </a:extLst>
            </p:cNvPr>
            <p:cNvSpPr/>
            <p:nvPr/>
          </p:nvSpPr>
          <p:spPr>
            <a:xfrm>
              <a:off x="6228818" y="2413836"/>
              <a:ext cx="647700" cy="647700"/>
            </a:xfrm>
            <a:prstGeom prst="ellipse">
              <a:avLst/>
            </a:pr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íś1îḓè">
              <a:extLst>
                <a:ext uri="{FF2B5EF4-FFF2-40B4-BE49-F238E27FC236}">
                  <a16:creationId xmlns:a16="http://schemas.microsoft.com/office/drawing/2014/main" id="{68BEFCC1-49AD-46BD-8A64-A2C2E13D5FE1}"/>
                </a:ext>
              </a:extLst>
            </p:cNvPr>
            <p:cNvSpPr/>
            <p:nvPr/>
          </p:nvSpPr>
          <p:spPr bwMode="auto">
            <a:xfrm>
              <a:off x="6377888" y="2579096"/>
              <a:ext cx="349560" cy="317181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3461413-11B8-47EA-B8B6-8EDEF9828F67}"/>
              </a:ext>
            </a:extLst>
          </p:cNvPr>
          <p:cNvGrpSpPr/>
          <p:nvPr/>
        </p:nvGrpSpPr>
        <p:grpSpPr>
          <a:xfrm>
            <a:off x="4616139" y="2419334"/>
            <a:ext cx="647700" cy="647700"/>
            <a:chOff x="6228818" y="2413836"/>
            <a:chExt cx="647700" cy="647700"/>
          </a:xfrm>
        </p:grpSpPr>
        <p:sp>
          <p:nvSpPr>
            <p:cNvPr id="58" name="ïŝḻiḍè">
              <a:extLst>
                <a:ext uri="{FF2B5EF4-FFF2-40B4-BE49-F238E27FC236}">
                  <a16:creationId xmlns:a16="http://schemas.microsoft.com/office/drawing/2014/main" id="{525B511F-1331-4AD1-ADA0-30B5D3196F1A}"/>
                </a:ext>
              </a:extLst>
            </p:cNvPr>
            <p:cNvSpPr/>
            <p:nvPr/>
          </p:nvSpPr>
          <p:spPr>
            <a:xfrm>
              <a:off x="6228818" y="2413836"/>
              <a:ext cx="647700" cy="647700"/>
            </a:xfrm>
            <a:prstGeom prst="ellipse">
              <a:avLst/>
            </a:pr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" name="íś1îḓè">
              <a:extLst>
                <a:ext uri="{FF2B5EF4-FFF2-40B4-BE49-F238E27FC236}">
                  <a16:creationId xmlns:a16="http://schemas.microsoft.com/office/drawing/2014/main" id="{E6983640-96D1-4FF4-8744-12F3F429CB9B}"/>
                </a:ext>
              </a:extLst>
            </p:cNvPr>
            <p:cNvSpPr/>
            <p:nvPr/>
          </p:nvSpPr>
          <p:spPr bwMode="auto">
            <a:xfrm>
              <a:off x="6377888" y="2564052"/>
              <a:ext cx="349560" cy="347268"/>
            </a:xfrm>
            <a:custGeom>
              <a:avLst/>
              <a:gdLst>
                <a:gd name="T0" fmla="*/ 600116 w 606244"/>
                <a:gd name="T1" fmla="*/ 600116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455839 w 606244"/>
                <a:gd name="T63" fmla="*/ 455839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  <a:gd name="T70" fmla="*/ 600116 w 606244"/>
                <a:gd name="T71" fmla="*/ 600116 w 606244"/>
                <a:gd name="T72" fmla="*/ 600116 w 606244"/>
                <a:gd name="T73" fmla="*/ 600116 w 606244"/>
                <a:gd name="T74" fmla="*/ 600116 w 606244"/>
                <a:gd name="T75" fmla="*/ 600116 w 606244"/>
                <a:gd name="T76" fmla="*/ 600116 w 606244"/>
                <a:gd name="T77" fmla="*/ 600116 w 606244"/>
                <a:gd name="T78" fmla="*/ 600116 w 606244"/>
                <a:gd name="T79" fmla="*/ 600116 w 606244"/>
                <a:gd name="T80" fmla="*/ 600116 w 606244"/>
                <a:gd name="T81" fmla="*/ 600116 w 606244"/>
                <a:gd name="T82" fmla="*/ 600116 w 606244"/>
                <a:gd name="T83" fmla="*/ 600116 w 606244"/>
                <a:gd name="T84" fmla="*/ 600116 w 606244"/>
                <a:gd name="T85" fmla="*/ 600116 w 606244"/>
                <a:gd name="T86" fmla="*/ 600116 w 606244"/>
                <a:gd name="T87" fmla="*/ 600116 w 606244"/>
                <a:gd name="T88" fmla="*/ 600116 w 606244"/>
                <a:gd name="T89" fmla="*/ 600116 w 606244"/>
                <a:gd name="T90" fmla="*/ 600116 w 606244"/>
                <a:gd name="T91" fmla="*/ 600116 w 606244"/>
                <a:gd name="T92" fmla="*/ 600116 w 606244"/>
                <a:gd name="T93" fmla="*/ 600116 w 606244"/>
                <a:gd name="T94" fmla="*/ 600116 w 606244"/>
                <a:gd name="T95" fmla="*/ 600116 w 606244"/>
                <a:gd name="T96" fmla="*/ 600116 w 606244"/>
                <a:gd name="T97" fmla="*/ 600116 w 606244"/>
                <a:gd name="T98" fmla="*/ 600116 w 606244"/>
                <a:gd name="T99" fmla="*/ 600116 w 606244"/>
                <a:gd name="T100" fmla="*/ 600116 w 606244"/>
                <a:gd name="T101" fmla="*/ 600116 w 606244"/>
                <a:gd name="T102" fmla="*/ 600116 w 606244"/>
                <a:gd name="T103" fmla="*/ 600116 w 606244"/>
                <a:gd name="T104" fmla="*/ 600116 w 606244"/>
                <a:gd name="T105" fmla="*/ 600116 w 606244"/>
                <a:gd name="T106" fmla="*/ 600116 w 606244"/>
                <a:gd name="T107" fmla="*/ 600116 w 606244"/>
                <a:gd name="T108" fmla="*/ 600116 w 606244"/>
                <a:gd name="T109" fmla="*/ 600116 w 606244"/>
                <a:gd name="T110" fmla="*/ 600116 w 606244"/>
                <a:gd name="T111" fmla="*/ 600116 w 606244"/>
                <a:gd name="T112" fmla="*/ 600116 w 606244"/>
                <a:gd name="T113" fmla="*/ 600116 w 606244"/>
                <a:gd name="T114" fmla="*/ 455839 w 606244"/>
                <a:gd name="T115" fmla="*/ 455839 w 606244"/>
                <a:gd name="T116" fmla="*/ 600116 w 606244"/>
                <a:gd name="T117" fmla="*/ 600116 w 606244"/>
                <a:gd name="T118" fmla="*/ 600116 w 606244"/>
                <a:gd name="T11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68" h="2555">
                  <a:moveTo>
                    <a:pt x="1477" y="1607"/>
                  </a:moveTo>
                  <a:lnTo>
                    <a:pt x="1436" y="1511"/>
                  </a:lnTo>
                  <a:cubicBezTo>
                    <a:pt x="1464" y="1487"/>
                    <a:pt x="1490" y="1460"/>
                    <a:pt x="1514" y="1431"/>
                  </a:cubicBezTo>
                  <a:lnTo>
                    <a:pt x="1611" y="1470"/>
                  </a:lnTo>
                  <a:cubicBezTo>
                    <a:pt x="1619" y="1473"/>
                    <a:pt x="1627" y="1475"/>
                    <a:pt x="1636" y="1475"/>
                  </a:cubicBezTo>
                  <a:cubicBezTo>
                    <a:pt x="1645" y="1475"/>
                    <a:pt x="1654" y="1473"/>
                    <a:pt x="1662" y="1470"/>
                  </a:cubicBezTo>
                  <a:cubicBezTo>
                    <a:pt x="1678" y="1463"/>
                    <a:pt x="1691" y="1449"/>
                    <a:pt x="1698" y="1433"/>
                  </a:cubicBezTo>
                  <a:lnTo>
                    <a:pt x="1832" y="1100"/>
                  </a:lnTo>
                  <a:cubicBezTo>
                    <a:pt x="1846" y="1066"/>
                    <a:pt x="1829" y="1027"/>
                    <a:pt x="1795" y="1013"/>
                  </a:cubicBezTo>
                  <a:lnTo>
                    <a:pt x="1698" y="974"/>
                  </a:lnTo>
                  <a:cubicBezTo>
                    <a:pt x="1700" y="937"/>
                    <a:pt x="1700" y="900"/>
                    <a:pt x="1697" y="863"/>
                  </a:cubicBezTo>
                  <a:lnTo>
                    <a:pt x="1793" y="822"/>
                  </a:lnTo>
                  <a:cubicBezTo>
                    <a:pt x="1809" y="815"/>
                    <a:pt x="1822" y="802"/>
                    <a:pt x="1829" y="785"/>
                  </a:cubicBezTo>
                  <a:cubicBezTo>
                    <a:pt x="1835" y="769"/>
                    <a:pt x="1835" y="750"/>
                    <a:pt x="1828" y="734"/>
                  </a:cubicBezTo>
                  <a:lnTo>
                    <a:pt x="1687" y="404"/>
                  </a:lnTo>
                  <a:cubicBezTo>
                    <a:pt x="1673" y="370"/>
                    <a:pt x="1634" y="354"/>
                    <a:pt x="1600" y="369"/>
                  </a:cubicBezTo>
                  <a:lnTo>
                    <a:pt x="1503" y="410"/>
                  </a:lnTo>
                  <a:cubicBezTo>
                    <a:pt x="1479" y="382"/>
                    <a:pt x="1452" y="356"/>
                    <a:pt x="1424" y="332"/>
                  </a:cubicBezTo>
                  <a:lnTo>
                    <a:pt x="1463" y="235"/>
                  </a:lnTo>
                  <a:cubicBezTo>
                    <a:pt x="1470" y="218"/>
                    <a:pt x="1469" y="200"/>
                    <a:pt x="1462" y="184"/>
                  </a:cubicBezTo>
                  <a:cubicBezTo>
                    <a:pt x="1455" y="167"/>
                    <a:pt x="1442" y="155"/>
                    <a:pt x="1426" y="148"/>
                  </a:cubicBezTo>
                  <a:lnTo>
                    <a:pt x="1093" y="14"/>
                  </a:lnTo>
                  <a:cubicBezTo>
                    <a:pt x="1059" y="0"/>
                    <a:pt x="1020" y="17"/>
                    <a:pt x="1006" y="51"/>
                  </a:cubicBezTo>
                  <a:lnTo>
                    <a:pt x="967" y="148"/>
                  </a:lnTo>
                  <a:cubicBezTo>
                    <a:pt x="951" y="147"/>
                    <a:pt x="935" y="146"/>
                    <a:pt x="920" y="146"/>
                  </a:cubicBezTo>
                  <a:cubicBezTo>
                    <a:pt x="898" y="146"/>
                    <a:pt x="877" y="147"/>
                    <a:pt x="855" y="149"/>
                  </a:cubicBezTo>
                  <a:lnTo>
                    <a:pt x="815" y="53"/>
                  </a:lnTo>
                  <a:cubicBezTo>
                    <a:pt x="808" y="37"/>
                    <a:pt x="795" y="24"/>
                    <a:pt x="778" y="17"/>
                  </a:cubicBezTo>
                  <a:cubicBezTo>
                    <a:pt x="762" y="11"/>
                    <a:pt x="743" y="11"/>
                    <a:pt x="727" y="18"/>
                  </a:cubicBezTo>
                  <a:lnTo>
                    <a:pt x="397" y="159"/>
                  </a:lnTo>
                  <a:cubicBezTo>
                    <a:pt x="363" y="173"/>
                    <a:pt x="347" y="212"/>
                    <a:pt x="362" y="246"/>
                  </a:cubicBezTo>
                  <a:lnTo>
                    <a:pt x="402" y="341"/>
                  </a:lnTo>
                  <a:cubicBezTo>
                    <a:pt x="374" y="366"/>
                    <a:pt x="348" y="393"/>
                    <a:pt x="324" y="422"/>
                  </a:cubicBezTo>
                  <a:lnTo>
                    <a:pt x="228" y="383"/>
                  </a:lnTo>
                  <a:cubicBezTo>
                    <a:pt x="193" y="369"/>
                    <a:pt x="155" y="386"/>
                    <a:pt x="141" y="420"/>
                  </a:cubicBezTo>
                  <a:lnTo>
                    <a:pt x="7" y="753"/>
                  </a:lnTo>
                  <a:cubicBezTo>
                    <a:pt x="0" y="769"/>
                    <a:pt x="0" y="788"/>
                    <a:pt x="7" y="804"/>
                  </a:cubicBezTo>
                  <a:cubicBezTo>
                    <a:pt x="14" y="820"/>
                    <a:pt x="27" y="833"/>
                    <a:pt x="44" y="840"/>
                  </a:cubicBezTo>
                  <a:lnTo>
                    <a:pt x="141" y="879"/>
                  </a:lnTo>
                  <a:cubicBezTo>
                    <a:pt x="139" y="916"/>
                    <a:pt x="139" y="953"/>
                    <a:pt x="142" y="990"/>
                  </a:cubicBezTo>
                  <a:lnTo>
                    <a:pt x="46" y="1031"/>
                  </a:lnTo>
                  <a:cubicBezTo>
                    <a:pt x="29" y="1038"/>
                    <a:pt x="17" y="1051"/>
                    <a:pt x="10" y="1068"/>
                  </a:cubicBezTo>
                  <a:cubicBezTo>
                    <a:pt x="3" y="1084"/>
                    <a:pt x="4" y="1102"/>
                    <a:pt x="11" y="1119"/>
                  </a:cubicBezTo>
                  <a:lnTo>
                    <a:pt x="151" y="1449"/>
                  </a:lnTo>
                  <a:cubicBezTo>
                    <a:pt x="162" y="1474"/>
                    <a:pt x="187" y="1489"/>
                    <a:pt x="213" y="1489"/>
                  </a:cubicBezTo>
                  <a:cubicBezTo>
                    <a:pt x="221" y="1489"/>
                    <a:pt x="230" y="1488"/>
                    <a:pt x="239" y="1484"/>
                  </a:cubicBezTo>
                  <a:lnTo>
                    <a:pt x="335" y="1443"/>
                  </a:lnTo>
                  <a:cubicBezTo>
                    <a:pt x="360" y="1471"/>
                    <a:pt x="386" y="1497"/>
                    <a:pt x="415" y="1521"/>
                  </a:cubicBezTo>
                  <a:lnTo>
                    <a:pt x="376" y="1618"/>
                  </a:lnTo>
                  <a:cubicBezTo>
                    <a:pt x="369" y="1634"/>
                    <a:pt x="369" y="1653"/>
                    <a:pt x="376" y="1669"/>
                  </a:cubicBezTo>
                  <a:cubicBezTo>
                    <a:pt x="383" y="1685"/>
                    <a:pt x="396" y="1698"/>
                    <a:pt x="413" y="1705"/>
                  </a:cubicBezTo>
                  <a:lnTo>
                    <a:pt x="746" y="1839"/>
                  </a:lnTo>
                  <a:cubicBezTo>
                    <a:pt x="754" y="1842"/>
                    <a:pt x="762" y="1844"/>
                    <a:pt x="771" y="1844"/>
                  </a:cubicBezTo>
                  <a:cubicBezTo>
                    <a:pt x="797" y="1844"/>
                    <a:pt x="822" y="1828"/>
                    <a:pt x="833" y="1802"/>
                  </a:cubicBezTo>
                  <a:lnTo>
                    <a:pt x="871" y="1705"/>
                  </a:lnTo>
                  <a:cubicBezTo>
                    <a:pt x="887" y="1706"/>
                    <a:pt x="903" y="1707"/>
                    <a:pt x="919" y="1707"/>
                  </a:cubicBezTo>
                  <a:cubicBezTo>
                    <a:pt x="941" y="1707"/>
                    <a:pt x="962" y="1706"/>
                    <a:pt x="983" y="1704"/>
                  </a:cubicBezTo>
                  <a:lnTo>
                    <a:pt x="1024" y="1800"/>
                  </a:lnTo>
                  <a:cubicBezTo>
                    <a:pt x="1031" y="1816"/>
                    <a:pt x="1044" y="1829"/>
                    <a:pt x="1060" y="1836"/>
                  </a:cubicBezTo>
                  <a:cubicBezTo>
                    <a:pt x="1068" y="1839"/>
                    <a:pt x="1077" y="1840"/>
                    <a:pt x="1085" y="1840"/>
                  </a:cubicBezTo>
                  <a:cubicBezTo>
                    <a:pt x="1094" y="1840"/>
                    <a:pt x="1103" y="1839"/>
                    <a:pt x="1111" y="1835"/>
                  </a:cubicBezTo>
                  <a:lnTo>
                    <a:pt x="1442" y="1694"/>
                  </a:lnTo>
                  <a:cubicBezTo>
                    <a:pt x="1476" y="1680"/>
                    <a:pt x="1491" y="1641"/>
                    <a:pt x="1477" y="1607"/>
                  </a:cubicBezTo>
                  <a:close/>
                  <a:moveTo>
                    <a:pt x="1148" y="1018"/>
                  </a:moveTo>
                  <a:cubicBezTo>
                    <a:pt x="1110" y="1113"/>
                    <a:pt x="1021" y="1173"/>
                    <a:pt x="919" y="1173"/>
                  </a:cubicBezTo>
                  <a:cubicBezTo>
                    <a:pt x="888" y="1173"/>
                    <a:pt x="857" y="1167"/>
                    <a:pt x="827" y="1155"/>
                  </a:cubicBezTo>
                  <a:cubicBezTo>
                    <a:pt x="766" y="1131"/>
                    <a:pt x="718" y="1084"/>
                    <a:pt x="692" y="1023"/>
                  </a:cubicBezTo>
                  <a:cubicBezTo>
                    <a:pt x="666" y="963"/>
                    <a:pt x="666" y="895"/>
                    <a:pt x="690" y="834"/>
                  </a:cubicBezTo>
                  <a:cubicBezTo>
                    <a:pt x="728" y="740"/>
                    <a:pt x="818" y="679"/>
                    <a:pt x="919" y="679"/>
                  </a:cubicBezTo>
                  <a:cubicBezTo>
                    <a:pt x="951" y="679"/>
                    <a:pt x="982" y="685"/>
                    <a:pt x="1011" y="697"/>
                  </a:cubicBezTo>
                  <a:cubicBezTo>
                    <a:pt x="1073" y="722"/>
                    <a:pt x="1121" y="769"/>
                    <a:pt x="1146" y="830"/>
                  </a:cubicBezTo>
                  <a:cubicBezTo>
                    <a:pt x="1172" y="890"/>
                    <a:pt x="1173" y="957"/>
                    <a:pt x="1148" y="1018"/>
                  </a:cubicBezTo>
                  <a:close/>
                  <a:moveTo>
                    <a:pt x="2501" y="1883"/>
                  </a:moveTo>
                  <a:lnTo>
                    <a:pt x="2396" y="1883"/>
                  </a:lnTo>
                  <a:cubicBezTo>
                    <a:pt x="2385" y="1812"/>
                    <a:pt x="2357" y="1746"/>
                    <a:pt x="2316" y="1691"/>
                  </a:cubicBezTo>
                  <a:lnTo>
                    <a:pt x="2390" y="1616"/>
                  </a:lnTo>
                  <a:cubicBezTo>
                    <a:pt x="2416" y="1590"/>
                    <a:pt x="2416" y="1548"/>
                    <a:pt x="2390" y="1522"/>
                  </a:cubicBezTo>
                  <a:cubicBezTo>
                    <a:pt x="2364" y="1496"/>
                    <a:pt x="2322" y="1496"/>
                    <a:pt x="2296" y="1522"/>
                  </a:cubicBezTo>
                  <a:lnTo>
                    <a:pt x="2222" y="1596"/>
                  </a:lnTo>
                  <a:cubicBezTo>
                    <a:pt x="2166" y="1555"/>
                    <a:pt x="2101" y="1527"/>
                    <a:pt x="2029" y="1516"/>
                  </a:cubicBezTo>
                  <a:lnTo>
                    <a:pt x="2029" y="1412"/>
                  </a:lnTo>
                  <a:cubicBezTo>
                    <a:pt x="2029" y="1375"/>
                    <a:pt x="2000" y="1345"/>
                    <a:pt x="1963" y="1345"/>
                  </a:cubicBezTo>
                  <a:cubicBezTo>
                    <a:pt x="1926" y="1345"/>
                    <a:pt x="1896" y="1375"/>
                    <a:pt x="1896" y="1412"/>
                  </a:cubicBezTo>
                  <a:lnTo>
                    <a:pt x="1896" y="1516"/>
                  </a:lnTo>
                  <a:cubicBezTo>
                    <a:pt x="1825" y="1527"/>
                    <a:pt x="1759" y="1555"/>
                    <a:pt x="1704" y="1596"/>
                  </a:cubicBezTo>
                  <a:lnTo>
                    <a:pt x="1629" y="1522"/>
                  </a:lnTo>
                  <a:cubicBezTo>
                    <a:pt x="1603" y="1496"/>
                    <a:pt x="1561" y="1496"/>
                    <a:pt x="1535" y="1522"/>
                  </a:cubicBezTo>
                  <a:cubicBezTo>
                    <a:pt x="1509" y="1548"/>
                    <a:pt x="1509" y="1590"/>
                    <a:pt x="1535" y="1616"/>
                  </a:cubicBezTo>
                  <a:lnTo>
                    <a:pt x="1609" y="1691"/>
                  </a:lnTo>
                  <a:cubicBezTo>
                    <a:pt x="1568" y="1746"/>
                    <a:pt x="1540" y="1812"/>
                    <a:pt x="1529" y="1883"/>
                  </a:cubicBezTo>
                  <a:lnTo>
                    <a:pt x="1425" y="1883"/>
                  </a:lnTo>
                  <a:cubicBezTo>
                    <a:pt x="1388" y="1883"/>
                    <a:pt x="1358" y="1913"/>
                    <a:pt x="1358" y="1950"/>
                  </a:cubicBezTo>
                  <a:cubicBezTo>
                    <a:pt x="1358" y="1987"/>
                    <a:pt x="1388" y="2016"/>
                    <a:pt x="1425" y="2016"/>
                  </a:cubicBezTo>
                  <a:lnTo>
                    <a:pt x="1529" y="2016"/>
                  </a:lnTo>
                  <a:cubicBezTo>
                    <a:pt x="1540" y="2088"/>
                    <a:pt x="1568" y="2153"/>
                    <a:pt x="1609" y="2209"/>
                  </a:cubicBezTo>
                  <a:lnTo>
                    <a:pt x="1535" y="2283"/>
                  </a:lnTo>
                  <a:cubicBezTo>
                    <a:pt x="1509" y="2309"/>
                    <a:pt x="1509" y="2351"/>
                    <a:pt x="1535" y="2377"/>
                  </a:cubicBezTo>
                  <a:cubicBezTo>
                    <a:pt x="1548" y="2390"/>
                    <a:pt x="1565" y="2397"/>
                    <a:pt x="1582" y="2397"/>
                  </a:cubicBezTo>
                  <a:cubicBezTo>
                    <a:pt x="1599" y="2397"/>
                    <a:pt x="1616" y="2390"/>
                    <a:pt x="1629" y="2377"/>
                  </a:cubicBezTo>
                  <a:lnTo>
                    <a:pt x="1704" y="2303"/>
                  </a:lnTo>
                  <a:cubicBezTo>
                    <a:pt x="1759" y="2344"/>
                    <a:pt x="1825" y="2372"/>
                    <a:pt x="1896" y="2383"/>
                  </a:cubicBezTo>
                  <a:lnTo>
                    <a:pt x="1896" y="2488"/>
                  </a:lnTo>
                  <a:cubicBezTo>
                    <a:pt x="1896" y="2525"/>
                    <a:pt x="1926" y="2555"/>
                    <a:pt x="1963" y="2555"/>
                  </a:cubicBezTo>
                  <a:cubicBezTo>
                    <a:pt x="2000" y="2555"/>
                    <a:pt x="2029" y="2525"/>
                    <a:pt x="2029" y="2488"/>
                  </a:cubicBezTo>
                  <a:lnTo>
                    <a:pt x="2029" y="2383"/>
                  </a:lnTo>
                  <a:cubicBezTo>
                    <a:pt x="2101" y="2372"/>
                    <a:pt x="2166" y="2344"/>
                    <a:pt x="2222" y="2303"/>
                  </a:cubicBezTo>
                  <a:lnTo>
                    <a:pt x="2296" y="2377"/>
                  </a:lnTo>
                  <a:cubicBezTo>
                    <a:pt x="2309" y="2390"/>
                    <a:pt x="2326" y="2397"/>
                    <a:pt x="2343" y="2397"/>
                  </a:cubicBezTo>
                  <a:cubicBezTo>
                    <a:pt x="2360" y="2397"/>
                    <a:pt x="2377" y="2390"/>
                    <a:pt x="2390" y="2377"/>
                  </a:cubicBezTo>
                  <a:cubicBezTo>
                    <a:pt x="2417" y="2351"/>
                    <a:pt x="2417" y="2309"/>
                    <a:pt x="2390" y="2283"/>
                  </a:cubicBezTo>
                  <a:lnTo>
                    <a:pt x="2316" y="2209"/>
                  </a:lnTo>
                  <a:cubicBezTo>
                    <a:pt x="2357" y="2153"/>
                    <a:pt x="2385" y="2088"/>
                    <a:pt x="2396" y="2016"/>
                  </a:cubicBezTo>
                  <a:lnTo>
                    <a:pt x="2501" y="2016"/>
                  </a:lnTo>
                  <a:cubicBezTo>
                    <a:pt x="2538" y="2016"/>
                    <a:pt x="2568" y="1987"/>
                    <a:pt x="2568" y="1950"/>
                  </a:cubicBezTo>
                  <a:cubicBezTo>
                    <a:pt x="2568" y="1913"/>
                    <a:pt x="2538" y="1883"/>
                    <a:pt x="2501" y="1883"/>
                  </a:cubicBezTo>
                  <a:close/>
                  <a:moveTo>
                    <a:pt x="1963" y="2255"/>
                  </a:moveTo>
                  <a:cubicBezTo>
                    <a:pt x="1794" y="2255"/>
                    <a:pt x="1658" y="2118"/>
                    <a:pt x="1658" y="1950"/>
                  </a:cubicBezTo>
                  <a:cubicBezTo>
                    <a:pt x="1658" y="1781"/>
                    <a:pt x="1794" y="1644"/>
                    <a:pt x="1963" y="1644"/>
                  </a:cubicBezTo>
                  <a:cubicBezTo>
                    <a:pt x="2131" y="1644"/>
                    <a:pt x="2268" y="1781"/>
                    <a:pt x="2268" y="1950"/>
                  </a:cubicBezTo>
                  <a:cubicBezTo>
                    <a:pt x="2268" y="2118"/>
                    <a:pt x="2131" y="2255"/>
                    <a:pt x="1963" y="2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FC47CBB-5DB3-4F2E-9DFF-5DC734113E0C}"/>
              </a:ext>
            </a:extLst>
          </p:cNvPr>
          <p:cNvGrpSpPr/>
          <p:nvPr/>
        </p:nvGrpSpPr>
        <p:grpSpPr>
          <a:xfrm>
            <a:off x="6998550" y="2419334"/>
            <a:ext cx="647700" cy="647700"/>
            <a:chOff x="6228818" y="2413836"/>
            <a:chExt cx="647700" cy="647700"/>
          </a:xfrm>
        </p:grpSpPr>
        <p:sp>
          <p:nvSpPr>
            <p:cNvPr id="61" name="ïŝḻiḍè">
              <a:extLst>
                <a:ext uri="{FF2B5EF4-FFF2-40B4-BE49-F238E27FC236}">
                  <a16:creationId xmlns:a16="http://schemas.microsoft.com/office/drawing/2014/main" id="{375DC6B7-3A9E-4376-B66E-516759FF7FAF}"/>
                </a:ext>
              </a:extLst>
            </p:cNvPr>
            <p:cNvSpPr/>
            <p:nvPr/>
          </p:nvSpPr>
          <p:spPr>
            <a:xfrm>
              <a:off x="6228818" y="2413836"/>
              <a:ext cx="647700" cy="647700"/>
            </a:xfrm>
            <a:prstGeom prst="ellipse">
              <a:avLst/>
            </a:pr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íś1îḓè">
              <a:extLst>
                <a:ext uri="{FF2B5EF4-FFF2-40B4-BE49-F238E27FC236}">
                  <a16:creationId xmlns:a16="http://schemas.microsoft.com/office/drawing/2014/main" id="{EBD2A12B-6207-4D10-B9C4-125F0613B5F1}"/>
                </a:ext>
              </a:extLst>
            </p:cNvPr>
            <p:cNvSpPr/>
            <p:nvPr/>
          </p:nvSpPr>
          <p:spPr bwMode="auto">
            <a:xfrm>
              <a:off x="6377888" y="2563191"/>
              <a:ext cx="349560" cy="348990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9356717-02EF-4325-BD42-E2623BA7A88E}"/>
              </a:ext>
            </a:extLst>
          </p:cNvPr>
          <p:cNvGrpSpPr/>
          <p:nvPr/>
        </p:nvGrpSpPr>
        <p:grpSpPr>
          <a:xfrm>
            <a:off x="9373600" y="2419334"/>
            <a:ext cx="647700" cy="647700"/>
            <a:chOff x="6228818" y="2413836"/>
            <a:chExt cx="647700" cy="647700"/>
          </a:xfrm>
        </p:grpSpPr>
        <p:sp>
          <p:nvSpPr>
            <p:cNvPr id="64" name="ïŝḻiḍè">
              <a:extLst>
                <a:ext uri="{FF2B5EF4-FFF2-40B4-BE49-F238E27FC236}">
                  <a16:creationId xmlns:a16="http://schemas.microsoft.com/office/drawing/2014/main" id="{B60827B4-6C2C-44C9-9AD0-E7327D2C93E8}"/>
                </a:ext>
              </a:extLst>
            </p:cNvPr>
            <p:cNvSpPr/>
            <p:nvPr/>
          </p:nvSpPr>
          <p:spPr>
            <a:xfrm>
              <a:off x="6228818" y="2413836"/>
              <a:ext cx="647700" cy="647700"/>
            </a:xfrm>
            <a:prstGeom prst="ellipse">
              <a:avLst/>
            </a:pr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íś1îḓè">
              <a:extLst>
                <a:ext uri="{FF2B5EF4-FFF2-40B4-BE49-F238E27FC236}">
                  <a16:creationId xmlns:a16="http://schemas.microsoft.com/office/drawing/2014/main" id="{02C1DAB0-B70B-431D-AA0E-A3F724B5DE1A}"/>
                </a:ext>
              </a:extLst>
            </p:cNvPr>
            <p:cNvSpPr/>
            <p:nvPr/>
          </p:nvSpPr>
          <p:spPr bwMode="auto">
            <a:xfrm>
              <a:off x="6377888" y="2580076"/>
              <a:ext cx="349560" cy="315220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pic>
        <p:nvPicPr>
          <p:cNvPr id="66" name="图片 65">
            <a:extLst>
              <a:ext uri="{FF2B5EF4-FFF2-40B4-BE49-F238E27FC236}">
                <a16:creationId xmlns:a16="http://schemas.microsoft.com/office/drawing/2014/main" id="{0E47041B-6E7C-4BAC-B887-F14B6BBAB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ADA1369B-B599-4CBC-BFC3-C7AF0A755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5EDDBAEA-3D45-4BBC-9639-846B9B98A777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77B87A5-CB26-4FBD-8151-DEFB2E02AC53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市场分析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F206B1D-49CD-4CCE-BA87-942E83C4878E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BD55EB61-3711-4B14-9EC8-55FE2C271755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02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5">
            <a:extLst>
              <a:ext uri="{FF2B5EF4-FFF2-40B4-BE49-F238E27FC236}">
                <a16:creationId xmlns:a16="http://schemas.microsoft.com/office/drawing/2014/main" id="{8C60B631-15FA-497C-B70D-263DB52861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2095" y="786689"/>
            <a:ext cx="713309" cy="725161"/>
            <a:chOff x="4985" y="-818"/>
            <a:chExt cx="1264" cy="1285"/>
          </a:xfrm>
          <a:solidFill>
            <a:schemeClr val="bg1"/>
          </a:solidFill>
        </p:grpSpPr>
        <p:sp>
          <p:nvSpPr>
            <p:cNvPr id="4" name="Oval 26">
              <a:extLst>
                <a:ext uri="{FF2B5EF4-FFF2-40B4-BE49-F238E27FC236}">
                  <a16:creationId xmlns:a16="http://schemas.microsoft.com/office/drawing/2014/main" id="{C981199F-06D3-4747-A6EA-98D8267D3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Oval 27">
              <a:extLst>
                <a:ext uri="{FF2B5EF4-FFF2-40B4-BE49-F238E27FC236}">
                  <a16:creationId xmlns:a16="http://schemas.microsoft.com/office/drawing/2014/main" id="{6D1036AA-63F5-4502-BD9D-8B2F6A503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Oval 28">
              <a:extLst>
                <a:ext uri="{FF2B5EF4-FFF2-40B4-BE49-F238E27FC236}">
                  <a16:creationId xmlns:a16="http://schemas.microsoft.com/office/drawing/2014/main" id="{6747978D-C3A5-4512-AE4B-07BAB7E3A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Oval 29">
              <a:extLst>
                <a:ext uri="{FF2B5EF4-FFF2-40B4-BE49-F238E27FC236}">
                  <a16:creationId xmlns:a16="http://schemas.microsoft.com/office/drawing/2014/main" id="{D1881668-4747-4F71-8513-67F0D5064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3E43E9A1-9DCA-497D-805D-06119BA64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D0C948F1-4BCF-4EAF-9E04-89D77EEE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32">
              <a:extLst>
                <a:ext uri="{FF2B5EF4-FFF2-40B4-BE49-F238E27FC236}">
                  <a16:creationId xmlns:a16="http://schemas.microsoft.com/office/drawing/2014/main" id="{616831E4-5264-420D-B95F-3AD316F0E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33">
              <a:extLst>
                <a:ext uri="{FF2B5EF4-FFF2-40B4-BE49-F238E27FC236}">
                  <a16:creationId xmlns:a16="http://schemas.microsoft.com/office/drawing/2014/main" id="{50DB1F2F-76EE-4FFF-8456-3E7E269A6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34">
              <a:extLst>
                <a:ext uri="{FF2B5EF4-FFF2-40B4-BE49-F238E27FC236}">
                  <a16:creationId xmlns:a16="http://schemas.microsoft.com/office/drawing/2014/main" id="{F751208D-9A7C-4A9C-854E-3A308EFCA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35">
              <a:extLst>
                <a:ext uri="{FF2B5EF4-FFF2-40B4-BE49-F238E27FC236}">
                  <a16:creationId xmlns:a16="http://schemas.microsoft.com/office/drawing/2014/main" id="{24571D18-5F12-4B1F-A37F-F90A4D8BA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36">
              <a:extLst>
                <a:ext uri="{FF2B5EF4-FFF2-40B4-BE49-F238E27FC236}">
                  <a16:creationId xmlns:a16="http://schemas.microsoft.com/office/drawing/2014/main" id="{2BA59A39-8964-48DC-94A6-9C3920DAB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9E3FDB2E-B26E-4C9A-AD12-F08FBB390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38">
              <a:extLst>
                <a:ext uri="{FF2B5EF4-FFF2-40B4-BE49-F238E27FC236}">
                  <a16:creationId xmlns:a16="http://schemas.microsoft.com/office/drawing/2014/main" id="{03DE471B-7455-46BD-BE5F-69FA771F9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39">
              <a:extLst>
                <a:ext uri="{FF2B5EF4-FFF2-40B4-BE49-F238E27FC236}">
                  <a16:creationId xmlns:a16="http://schemas.microsoft.com/office/drawing/2014/main" id="{5E6964E7-2BD9-4FF8-812E-0BC9BC12C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40">
              <a:extLst>
                <a:ext uri="{FF2B5EF4-FFF2-40B4-BE49-F238E27FC236}">
                  <a16:creationId xmlns:a16="http://schemas.microsoft.com/office/drawing/2014/main" id="{C9C7ECCA-949D-42D1-827F-316349F29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41">
              <a:extLst>
                <a:ext uri="{FF2B5EF4-FFF2-40B4-BE49-F238E27FC236}">
                  <a16:creationId xmlns:a16="http://schemas.microsoft.com/office/drawing/2014/main" id="{B805CE75-1886-494D-9565-616B75365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42">
              <a:extLst>
                <a:ext uri="{FF2B5EF4-FFF2-40B4-BE49-F238E27FC236}">
                  <a16:creationId xmlns:a16="http://schemas.microsoft.com/office/drawing/2014/main" id="{AB95F835-1280-44D9-BFCC-174E6AC4F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43">
              <a:extLst>
                <a:ext uri="{FF2B5EF4-FFF2-40B4-BE49-F238E27FC236}">
                  <a16:creationId xmlns:a16="http://schemas.microsoft.com/office/drawing/2014/main" id="{C6A81740-C579-42BE-93D4-DD524FAC0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44">
              <a:extLst>
                <a:ext uri="{FF2B5EF4-FFF2-40B4-BE49-F238E27FC236}">
                  <a16:creationId xmlns:a16="http://schemas.microsoft.com/office/drawing/2014/main" id="{6E11C62A-610F-4D19-BE21-46D47E495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45">
              <a:extLst>
                <a:ext uri="{FF2B5EF4-FFF2-40B4-BE49-F238E27FC236}">
                  <a16:creationId xmlns:a16="http://schemas.microsoft.com/office/drawing/2014/main" id="{F838597F-7D04-4EF8-8B6F-E1890266B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46">
              <a:extLst>
                <a:ext uri="{FF2B5EF4-FFF2-40B4-BE49-F238E27FC236}">
                  <a16:creationId xmlns:a16="http://schemas.microsoft.com/office/drawing/2014/main" id="{C969FDB3-46F8-4F30-ACDC-F4B546AC2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7">
              <a:extLst>
                <a:ext uri="{FF2B5EF4-FFF2-40B4-BE49-F238E27FC236}">
                  <a16:creationId xmlns:a16="http://schemas.microsoft.com/office/drawing/2014/main" id="{86759036-2EC6-4451-A609-757621242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48">
              <a:extLst>
                <a:ext uri="{FF2B5EF4-FFF2-40B4-BE49-F238E27FC236}">
                  <a16:creationId xmlns:a16="http://schemas.microsoft.com/office/drawing/2014/main" id="{FA573AC6-B1B5-4DD8-8CE2-D768ABAD7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49">
              <a:extLst>
                <a:ext uri="{FF2B5EF4-FFF2-40B4-BE49-F238E27FC236}">
                  <a16:creationId xmlns:a16="http://schemas.microsoft.com/office/drawing/2014/main" id="{7A1F313A-30FE-4FCD-9936-4F6F0D1BA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0">
              <a:extLst>
                <a:ext uri="{FF2B5EF4-FFF2-40B4-BE49-F238E27FC236}">
                  <a16:creationId xmlns:a16="http://schemas.microsoft.com/office/drawing/2014/main" id="{2C58E0A6-084E-4BEE-903D-B44140AC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494E412A-EF50-4EA1-990F-AECF43A5FF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3162" y="1756070"/>
            <a:ext cx="2097809" cy="2102131"/>
            <a:chOff x="2625" y="944"/>
            <a:chExt cx="2427" cy="2432"/>
          </a:xfrm>
          <a:solidFill>
            <a:schemeClr val="bg1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D43CC0FA-594B-4A91-9FB4-525BCA26D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5BB7DC6-DF64-4E0C-A0A6-313C835BB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3143B457-3021-4BA9-804D-F537B0A8C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899BE43B-132B-43F1-98FD-F3751B77F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994358DE-0073-46C9-99D7-E117600DA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DDEE6CB0-7D27-4C97-A42C-8FF29CDD5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C2BC4755-A000-4926-9AED-5D00299CD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C3CE58E-0F31-404C-9308-CA3B1B57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484FCB7E-CAF7-49A8-AA94-A922E9C63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E5A778FA-50E7-4D7F-BA0C-67CD54D40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6BAE0E2F-6ACC-4412-8D77-B757FEF25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7F9E76DD-16D8-4FD1-94A4-FD7CAEC70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0B4AD067-84E3-43AB-A930-A54C962EF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58CB1C5A-DF2F-4790-97EB-1131127AA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C52BB229-4CF5-4C8E-A50A-899E0D15D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5A13C276-DDF5-44F0-BBCB-D471D46F9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3006294C-44A3-4B1F-9874-4F454731E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7BBBBA2-7B43-41ED-9C64-AB921DB59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Group 4">
            <a:extLst>
              <a:ext uri="{FF2B5EF4-FFF2-40B4-BE49-F238E27FC236}">
                <a16:creationId xmlns:a16="http://schemas.microsoft.com/office/drawing/2014/main" id="{02C86ABB-233D-4763-9888-0948D9B9D4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2061" y="494585"/>
            <a:ext cx="2103231" cy="2107564"/>
            <a:chOff x="2625" y="944"/>
            <a:chExt cx="2427" cy="2432"/>
          </a:xfrm>
          <a:solidFill>
            <a:schemeClr val="bg1"/>
          </a:solidFill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217BB64-C0B6-4FC5-8977-2575A579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181549D-A459-4FA1-B94D-99317F28A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3B6A5741-C937-4F75-9897-79A9F88A8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B2AFDC34-76C9-4BFF-A8B0-C6D5A19F9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AF8483B-D018-4402-8BEE-A39FE7A49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A7A9B4EB-5418-4A5D-92B9-57EE7AC22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6B9CDCB3-0675-4FEA-A0EA-842C53483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43CD28B-CB66-4C22-9E36-E356CAE0A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053230C1-16EB-4F31-B85C-C2AFBBC51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6727EC6C-4635-4625-9B98-9D2E8190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A6E2274D-6EFB-48BB-8148-B6E16A675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0E14A939-1E46-49C9-B834-BB70B5A77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A8DBBCD6-0025-47EA-897F-2B3E0AD93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A58DE978-9F75-4514-AB04-A9979D361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830C40BB-D6BC-4BCF-BC9C-783CB846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5B58C6BC-E377-470F-B112-755C026F4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F448521F-02D9-4D4E-B079-3AE3B5902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3860CB29-E70F-45FE-AA73-F5A38EE8C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" name="Group 4">
            <a:extLst>
              <a:ext uri="{FF2B5EF4-FFF2-40B4-BE49-F238E27FC236}">
                <a16:creationId xmlns:a16="http://schemas.microsoft.com/office/drawing/2014/main" id="{7CD98AAB-5943-49A7-BEDC-589E09BDFB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09704" y="5988806"/>
            <a:ext cx="1853379" cy="1857197"/>
            <a:chOff x="2625" y="944"/>
            <a:chExt cx="2427" cy="2432"/>
          </a:xfrm>
          <a:solidFill>
            <a:schemeClr val="bg1"/>
          </a:solidFill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8378104E-478F-476E-8E6F-13422B6FA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319D0579-77B9-4976-9418-0A1E068DC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5A3DF68A-BF9A-467F-BE1E-716D65438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A36FA2D3-01A2-4925-9580-20FF70DD1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565E6851-42A0-4C84-BD7E-3B3FED43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A7203D62-7038-4D0E-AD95-F2D54A930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C72EBF14-A15D-4C98-901A-6404E0D73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2B1FA387-2A9F-4603-A566-2EBDB79FD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3B70DC6F-FA02-4728-8094-81767EF13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B4E75419-DDEE-4931-813B-69B0B5797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4D6DFB37-1EB8-458D-81D3-ACAD5664D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124E313-88C1-427A-B497-191C3F561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2B3556FE-185F-4692-AB07-0F640D06F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99E01D2A-861B-454A-98A6-1443FEFC1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8B6DA94F-420F-4FE0-BCF4-F0B70D707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F1FA1FCD-06A5-45B0-AA36-6C556E01E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F8D8E6F-C450-41A1-9C7C-F94B8A3DD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F4F26D28-BBEC-4721-B6AE-DA330BCA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6" name="Group 25">
            <a:extLst>
              <a:ext uri="{FF2B5EF4-FFF2-40B4-BE49-F238E27FC236}">
                <a16:creationId xmlns:a16="http://schemas.microsoft.com/office/drawing/2014/main" id="{69F60437-1FD3-422B-BA1E-6DFD25006F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91341" y="-508001"/>
            <a:ext cx="1228945" cy="1249363"/>
            <a:chOff x="4985" y="-818"/>
            <a:chExt cx="1264" cy="1285"/>
          </a:xfrm>
          <a:solidFill>
            <a:schemeClr val="bg1"/>
          </a:solidFill>
        </p:grpSpPr>
        <p:sp>
          <p:nvSpPr>
            <p:cNvPr id="87" name="Oval 26">
              <a:extLst>
                <a:ext uri="{FF2B5EF4-FFF2-40B4-BE49-F238E27FC236}">
                  <a16:creationId xmlns:a16="http://schemas.microsoft.com/office/drawing/2014/main" id="{015469AF-DCB0-41B2-A4B6-CBC14A7F9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Oval 27">
              <a:extLst>
                <a:ext uri="{FF2B5EF4-FFF2-40B4-BE49-F238E27FC236}">
                  <a16:creationId xmlns:a16="http://schemas.microsoft.com/office/drawing/2014/main" id="{6F3856C4-939C-4AC0-9355-4B9FF1C4D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28">
              <a:extLst>
                <a:ext uri="{FF2B5EF4-FFF2-40B4-BE49-F238E27FC236}">
                  <a16:creationId xmlns:a16="http://schemas.microsoft.com/office/drawing/2014/main" id="{E1BDBA36-8597-4AFA-88E8-F7F24608C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29">
              <a:extLst>
                <a:ext uri="{FF2B5EF4-FFF2-40B4-BE49-F238E27FC236}">
                  <a16:creationId xmlns:a16="http://schemas.microsoft.com/office/drawing/2014/main" id="{F9FFB1F5-9FC2-47BE-ACC6-AF7BF62D9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30">
              <a:extLst>
                <a:ext uri="{FF2B5EF4-FFF2-40B4-BE49-F238E27FC236}">
                  <a16:creationId xmlns:a16="http://schemas.microsoft.com/office/drawing/2014/main" id="{091AFE20-264C-4AEA-A78D-30BDC2284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31">
              <a:extLst>
                <a:ext uri="{FF2B5EF4-FFF2-40B4-BE49-F238E27FC236}">
                  <a16:creationId xmlns:a16="http://schemas.microsoft.com/office/drawing/2014/main" id="{7FA5A601-4C25-42D4-B9A3-0238E802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32">
              <a:extLst>
                <a:ext uri="{FF2B5EF4-FFF2-40B4-BE49-F238E27FC236}">
                  <a16:creationId xmlns:a16="http://schemas.microsoft.com/office/drawing/2014/main" id="{139ECFA0-4F90-4A78-96A9-2C8FE2BA0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33">
              <a:extLst>
                <a:ext uri="{FF2B5EF4-FFF2-40B4-BE49-F238E27FC236}">
                  <a16:creationId xmlns:a16="http://schemas.microsoft.com/office/drawing/2014/main" id="{1652766A-867C-4814-8E36-FAC0CCF40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34">
              <a:extLst>
                <a:ext uri="{FF2B5EF4-FFF2-40B4-BE49-F238E27FC236}">
                  <a16:creationId xmlns:a16="http://schemas.microsoft.com/office/drawing/2014/main" id="{306C346D-96FD-4A97-9BCB-83AAEA2D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35">
              <a:extLst>
                <a:ext uri="{FF2B5EF4-FFF2-40B4-BE49-F238E27FC236}">
                  <a16:creationId xmlns:a16="http://schemas.microsoft.com/office/drawing/2014/main" id="{8D01D517-02E3-4074-818A-7AE7135AE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36">
              <a:extLst>
                <a:ext uri="{FF2B5EF4-FFF2-40B4-BE49-F238E27FC236}">
                  <a16:creationId xmlns:a16="http://schemas.microsoft.com/office/drawing/2014/main" id="{D98C337D-6727-421A-9A0F-BF1646250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37">
              <a:extLst>
                <a:ext uri="{FF2B5EF4-FFF2-40B4-BE49-F238E27FC236}">
                  <a16:creationId xmlns:a16="http://schemas.microsoft.com/office/drawing/2014/main" id="{484F3CFA-ABE4-4C6A-A0F4-5FEE4D2D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38">
              <a:extLst>
                <a:ext uri="{FF2B5EF4-FFF2-40B4-BE49-F238E27FC236}">
                  <a16:creationId xmlns:a16="http://schemas.microsoft.com/office/drawing/2014/main" id="{21F9A93F-BB32-4790-9E2E-AC09B1FF4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39">
              <a:extLst>
                <a:ext uri="{FF2B5EF4-FFF2-40B4-BE49-F238E27FC236}">
                  <a16:creationId xmlns:a16="http://schemas.microsoft.com/office/drawing/2014/main" id="{CFFDBF8B-F0F9-47D9-969F-8DD33AC00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40">
              <a:extLst>
                <a:ext uri="{FF2B5EF4-FFF2-40B4-BE49-F238E27FC236}">
                  <a16:creationId xmlns:a16="http://schemas.microsoft.com/office/drawing/2014/main" id="{C288BB2E-6EC6-4BD7-BEB8-F1C64D531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41">
              <a:extLst>
                <a:ext uri="{FF2B5EF4-FFF2-40B4-BE49-F238E27FC236}">
                  <a16:creationId xmlns:a16="http://schemas.microsoft.com/office/drawing/2014/main" id="{49C74356-68F0-41CA-86FD-9324BA690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42">
              <a:extLst>
                <a:ext uri="{FF2B5EF4-FFF2-40B4-BE49-F238E27FC236}">
                  <a16:creationId xmlns:a16="http://schemas.microsoft.com/office/drawing/2014/main" id="{08FA24C6-94C6-4D0F-8EDD-AAFB60622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3">
              <a:extLst>
                <a:ext uri="{FF2B5EF4-FFF2-40B4-BE49-F238E27FC236}">
                  <a16:creationId xmlns:a16="http://schemas.microsoft.com/office/drawing/2014/main" id="{B6A34974-2F13-4BAA-A9A6-248D7F6DB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44">
              <a:extLst>
                <a:ext uri="{FF2B5EF4-FFF2-40B4-BE49-F238E27FC236}">
                  <a16:creationId xmlns:a16="http://schemas.microsoft.com/office/drawing/2014/main" id="{327F5BE1-15C0-418A-AF44-5C49CAB45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45">
              <a:extLst>
                <a:ext uri="{FF2B5EF4-FFF2-40B4-BE49-F238E27FC236}">
                  <a16:creationId xmlns:a16="http://schemas.microsoft.com/office/drawing/2014/main" id="{A037914F-CF23-4601-8F1A-773CDAE43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46">
              <a:extLst>
                <a:ext uri="{FF2B5EF4-FFF2-40B4-BE49-F238E27FC236}">
                  <a16:creationId xmlns:a16="http://schemas.microsoft.com/office/drawing/2014/main" id="{68811DDE-CEA2-48AE-AFD4-45725E67D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47">
              <a:extLst>
                <a:ext uri="{FF2B5EF4-FFF2-40B4-BE49-F238E27FC236}">
                  <a16:creationId xmlns:a16="http://schemas.microsoft.com/office/drawing/2014/main" id="{239FF40F-9545-4F32-A5F5-BA72704AB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Oval 48">
              <a:extLst>
                <a:ext uri="{FF2B5EF4-FFF2-40B4-BE49-F238E27FC236}">
                  <a16:creationId xmlns:a16="http://schemas.microsoft.com/office/drawing/2014/main" id="{1261F77D-498B-4F24-BAE4-0BEE88BFC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49">
              <a:extLst>
                <a:ext uri="{FF2B5EF4-FFF2-40B4-BE49-F238E27FC236}">
                  <a16:creationId xmlns:a16="http://schemas.microsoft.com/office/drawing/2014/main" id="{4066F00E-E489-4F89-8FD2-7230D3459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50">
              <a:extLst>
                <a:ext uri="{FF2B5EF4-FFF2-40B4-BE49-F238E27FC236}">
                  <a16:creationId xmlns:a16="http://schemas.microsoft.com/office/drawing/2014/main" id="{93DD9CFE-6C68-4B88-8365-1047A3B3A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2976B2C8-21D5-4490-BC4C-F3F1FC26F5A0}"/>
              </a:ext>
            </a:extLst>
          </p:cNvPr>
          <p:cNvGrpSpPr/>
          <p:nvPr/>
        </p:nvGrpSpPr>
        <p:grpSpPr>
          <a:xfrm>
            <a:off x="1501624" y="3464167"/>
            <a:ext cx="825111" cy="827934"/>
            <a:chOff x="1078877" y="2754856"/>
            <a:chExt cx="966479" cy="969786"/>
          </a:xfrm>
        </p:grpSpPr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D778E834-85D0-4B3F-AA33-D35D1C94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77" y="2965344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0262DAD6-B450-435B-9973-8F90B73B4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752" y="3223219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497ED79E-95B2-4E71-8DAC-829463091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3484400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1FF7437F-4743-4C34-A529-0AF86466E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648" y="2861753"/>
              <a:ext cx="236936" cy="236936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91BDC84B-5367-47E3-8225-36F172E82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523" y="3119628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9">
              <a:extLst>
                <a:ext uri="{FF2B5EF4-FFF2-40B4-BE49-F238E27FC236}">
                  <a16:creationId xmlns:a16="http://schemas.microsoft.com/office/drawing/2014/main" id="{29ED3A49-42A4-4FD5-B8EB-B29698B8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114" y="2754856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9" name="Freeform 59">
            <a:extLst>
              <a:ext uri="{FF2B5EF4-FFF2-40B4-BE49-F238E27FC236}">
                <a16:creationId xmlns:a16="http://schemas.microsoft.com/office/drawing/2014/main" id="{7AD05C1B-ABD9-477D-8332-68A3F7CB9369}"/>
              </a:ext>
            </a:extLst>
          </p:cNvPr>
          <p:cNvSpPr>
            <a:spLocks/>
          </p:cNvSpPr>
          <p:nvPr/>
        </p:nvSpPr>
        <p:spPr bwMode="auto">
          <a:xfrm>
            <a:off x="1744502" y="97948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9">
            <a:extLst>
              <a:ext uri="{FF2B5EF4-FFF2-40B4-BE49-F238E27FC236}">
                <a16:creationId xmlns:a16="http://schemas.microsoft.com/office/drawing/2014/main" id="{0D2964E6-53C5-4591-9F69-3CC0220819BC}"/>
              </a:ext>
            </a:extLst>
          </p:cNvPr>
          <p:cNvSpPr>
            <a:spLocks/>
          </p:cNvSpPr>
          <p:nvPr/>
        </p:nvSpPr>
        <p:spPr bwMode="auto">
          <a:xfrm>
            <a:off x="7995208" y="5581562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9">
            <a:extLst>
              <a:ext uri="{FF2B5EF4-FFF2-40B4-BE49-F238E27FC236}">
                <a16:creationId xmlns:a16="http://schemas.microsoft.com/office/drawing/2014/main" id="{BDB8BD24-99BF-496E-BC1E-0C82AA391B88}"/>
              </a:ext>
            </a:extLst>
          </p:cNvPr>
          <p:cNvSpPr>
            <a:spLocks/>
          </p:cNvSpPr>
          <p:nvPr/>
        </p:nvSpPr>
        <p:spPr bwMode="auto">
          <a:xfrm>
            <a:off x="11364109" y="284191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9">
            <a:extLst>
              <a:ext uri="{FF2B5EF4-FFF2-40B4-BE49-F238E27FC236}">
                <a16:creationId xmlns:a16="http://schemas.microsoft.com/office/drawing/2014/main" id="{E00696D2-5BCA-4D51-ABD4-D7E84AB32132}"/>
              </a:ext>
            </a:extLst>
          </p:cNvPr>
          <p:cNvSpPr>
            <a:spLocks/>
          </p:cNvSpPr>
          <p:nvPr/>
        </p:nvSpPr>
        <p:spPr bwMode="auto">
          <a:xfrm>
            <a:off x="3278526" y="6108333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9">
            <a:extLst>
              <a:ext uri="{FF2B5EF4-FFF2-40B4-BE49-F238E27FC236}">
                <a16:creationId xmlns:a16="http://schemas.microsoft.com/office/drawing/2014/main" id="{B6A0DBD2-F515-47AA-9F2A-98EA0E98B6EF}"/>
              </a:ext>
            </a:extLst>
          </p:cNvPr>
          <p:cNvSpPr>
            <a:spLocks/>
          </p:cNvSpPr>
          <p:nvPr/>
        </p:nvSpPr>
        <p:spPr bwMode="auto">
          <a:xfrm>
            <a:off x="7108075" y="679734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120927BA-DE77-49C2-B967-CF33E7D499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3233" y="4322099"/>
            <a:ext cx="1304593" cy="1326269"/>
            <a:chOff x="4985" y="-818"/>
            <a:chExt cx="1264" cy="1285"/>
          </a:xfrm>
          <a:solidFill>
            <a:schemeClr val="bg1"/>
          </a:solidFill>
        </p:grpSpPr>
        <p:sp>
          <p:nvSpPr>
            <p:cNvPr id="125" name="Oval 26">
              <a:extLst>
                <a:ext uri="{FF2B5EF4-FFF2-40B4-BE49-F238E27FC236}">
                  <a16:creationId xmlns:a16="http://schemas.microsoft.com/office/drawing/2014/main" id="{A7C5EC33-7603-44CE-9059-E5AF9BC14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27">
              <a:extLst>
                <a:ext uri="{FF2B5EF4-FFF2-40B4-BE49-F238E27FC236}">
                  <a16:creationId xmlns:a16="http://schemas.microsoft.com/office/drawing/2014/main" id="{D3F15073-814C-42F5-A69C-2C6CEA491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28">
              <a:extLst>
                <a:ext uri="{FF2B5EF4-FFF2-40B4-BE49-F238E27FC236}">
                  <a16:creationId xmlns:a16="http://schemas.microsoft.com/office/drawing/2014/main" id="{5E45806C-4931-4C01-8CA3-E66CED2E7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Oval 29">
              <a:extLst>
                <a:ext uri="{FF2B5EF4-FFF2-40B4-BE49-F238E27FC236}">
                  <a16:creationId xmlns:a16="http://schemas.microsoft.com/office/drawing/2014/main" id="{07DA0B4D-C713-400A-99C9-86BD7E10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8CDE4FEF-760A-4535-9E57-7A7BCED10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Oval 31">
              <a:extLst>
                <a:ext uri="{FF2B5EF4-FFF2-40B4-BE49-F238E27FC236}">
                  <a16:creationId xmlns:a16="http://schemas.microsoft.com/office/drawing/2014/main" id="{B18F3984-0D4E-42FE-8514-C9B8FEE50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Oval 32">
              <a:extLst>
                <a:ext uri="{FF2B5EF4-FFF2-40B4-BE49-F238E27FC236}">
                  <a16:creationId xmlns:a16="http://schemas.microsoft.com/office/drawing/2014/main" id="{36BAC943-6349-4684-A3F4-9F362625B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Oval 33">
              <a:extLst>
                <a:ext uri="{FF2B5EF4-FFF2-40B4-BE49-F238E27FC236}">
                  <a16:creationId xmlns:a16="http://schemas.microsoft.com/office/drawing/2014/main" id="{5D6F1D05-4F59-4880-A5F8-1B4ADAEA0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Oval 34">
              <a:extLst>
                <a:ext uri="{FF2B5EF4-FFF2-40B4-BE49-F238E27FC236}">
                  <a16:creationId xmlns:a16="http://schemas.microsoft.com/office/drawing/2014/main" id="{F60B9EB9-7A72-4CF6-8C72-570E1E7F4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Oval 35">
              <a:extLst>
                <a:ext uri="{FF2B5EF4-FFF2-40B4-BE49-F238E27FC236}">
                  <a16:creationId xmlns:a16="http://schemas.microsoft.com/office/drawing/2014/main" id="{D4FE50EF-A5B2-42CC-A828-FD09407C1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36">
              <a:extLst>
                <a:ext uri="{FF2B5EF4-FFF2-40B4-BE49-F238E27FC236}">
                  <a16:creationId xmlns:a16="http://schemas.microsoft.com/office/drawing/2014/main" id="{5D47D30C-C544-475F-9F92-401E2680E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Oval 37">
              <a:extLst>
                <a:ext uri="{FF2B5EF4-FFF2-40B4-BE49-F238E27FC236}">
                  <a16:creationId xmlns:a16="http://schemas.microsoft.com/office/drawing/2014/main" id="{9585DA69-8926-46B8-B341-0DAAC2014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38">
              <a:extLst>
                <a:ext uri="{FF2B5EF4-FFF2-40B4-BE49-F238E27FC236}">
                  <a16:creationId xmlns:a16="http://schemas.microsoft.com/office/drawing/2014/main" id="{07FA4FD7-1055-40C8-9797-69011805B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Oval 39">
              <a:extLst>
                <a:ext uri="{FF2B5EF4-FFF2-40B4-BE49-F238E27FC236}">
                  <a16:creationId xmlns:a16="http://schemas.microsoft.com/office/drawing/2014/main" id="{79CD2735-6064-4851-B745-077442448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Oval 40">
              <a:extLst>
                <a:ext uri="{FF2B5EF4-FFF2-40B4-BE49-F238E27FC236}">
                  <a16:creationId xmlns:a16="http://schemas.microsoft.com/office/drawing/2014/main" id="{C807A6FD-9AE6-4DF8-83B8-3E47BAC13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Oval 41">
              <a:extLst>
                <a:ext uri="{FF2B5EF4-FFF2-40B4-BE49-F238E27FC236}">
                  <a16:creationId xmlns:a16="http://schemas.microsoft.com/office/drawing/2014/main" id="{A89B2E3C-C13F-42BF-8565-2271A58FF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42">
              <a:extLst>
                <a:ext uri="{FF2B5EF4-FFF2-40B4-BE49-F238E27FC236}">
                  <a16:creationId xmlns:a16="http://schemas.microsoft.com/office/drawing/2014/main" id="{BD185D1D-E985-44AE-A570-A1C52B587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43">
              <a:extLst>
                <a:ext uri="{FF2B5EF4-FFF2-40B4-BE49-F238E27FC236}">
                  <a16:creationId xmlns:a16="http://schemas.microsoft.com/office/drawing/2014/main" id="{63F86DFE-25AF-4019-884C-199641CBE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Oval 44">
              <a:extLst>
                <a:ext uri="{FF2B5EF4-FFF2-40B4-BE49-F238E27FC236}">
                  <a16:creationId xmlns:a16="http://schemas.microsoft.com/office/drawing/2014/main" id="{335F8904-5500-4DD4-9209-930B24AD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45">
              <a:extLst>
                <a:ext uri="{FF2B5EF4-FFF2-40B4-BE49-F238E27FC236}">
                  <a16:creationId xmlns:a16="http://schemas.microsoft.com/office/drawing/2014/main" id="{BA785D87-2F5B-42F9-A4D1-02424C71A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46">
              <a:extLst>
                <a:ext uri="{FF2B5EF4-FFF2-40B4-BE49-F238E27FC236}">
                  <a16:creationId xmlns:a16="http://schemas.microsoft.com/office/drawing/2014/main" id="{2BD31571-8209-4A7E-817B-6F0022228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47">
              <a:extLst>
                <a:ext uri="{FF2B5EF4-FFF2-40B4-BE49-F238E27FC236}">
                  <a16:creationId xmlns:a16="http://schemas.microsoft.com/office/drawing/2014/main" id="{68E4119C-08A7-4E2A-808F-EB507638C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48">
              <a:extLst>
                <a:ext uri="{FF2B5EF4-FFF2-40B4-BE49-F238E27FC236}">
                  <a16:creationId xmlns:a16="http://schemas.microsoft.com/office/drawing/2014/main" id="{1BCB9100-71CA-4F8D-8126-D85D17190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Oval 49">
              <a:extLst>
                <a:ext uri="{FF2B5EF4-FFF2-40B4-BE49-F238E27FC236}">
                  <a16:creationId xmlns:a16="http://schemas.microsoft.com/office/drawing/2014/main" id="{7AFB8C34-9B52-4760-8B7C-C2D805123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50">
              <a:extLst>
                <a:ext uri="{FF2B5EF4-FFF2-40B4-BE49-F238E27FC236}">
                  <a16:creationId xmlns:a16="http://schemas.microsoft.com/office/drawing/2014/main" id="{A858145F-ABA1-4DD7-8DB7-EC0ABF04E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0" name="Group 53">
            <a:extLst>
              <a:ext uri="{FF2B5EF4-FFF2-40B4-BE49-F238E27FC236}">
                <a16:creationId xmlns:a16="http://schemas.microsoft.com/office/drawing/2014/main" id="{7B2C1ACB-47EC-4D3F-A123-391031A774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82400" y="4282793"/>
            <a:ext cx="1234476" cy="1238700"/>
            <a:chOff x="2767" y="-581"/>
            <a:chExt cx="877" cy="880"/>
          </a:xfrm>
          <a:solidFill>
            <a:schemeClr val="bg1"/>
          </a:solidFill>
        </p:grpSpPr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58243CAB-329E-4C8D-BA97-D927507CA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-39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0B272940-DEC4-4ADE-ACA2-96227006E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-156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03E1C0A6-E8B9-44F1-AE4D-96E064DDE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FA8261B5-E12F-4ED5-8EEB-D51009534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-484"/>
              <a:ext cx="215" cy="215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58">
              <a:extLst>
                <a:ext uri="{FF2B5EF4-FFF2-40B4-BE49-F238E27FC236}">
                  <a16:creationId xmlns:a16="http://schemas.microsoft.com/office/drawing/2014/main" id="{FB5B7C1E-EF55-42DD-9610-FCDF47D42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-25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59">
              <a:extLst>
                <a:ext uri="{FF2B5EF4-FFF2-40B4-BE49-F238E27FC236}">
                  <a16:creationId xmlns:a16="http://schemas.microsoft.com/office/drawing/2014/main" id="{8A7CC426-5359-4EEE-9A9E-D96F89B7F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-5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BF2F059-FAA2-4537-8679-FC7CB8DDE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75030">
            <a:off x="-6775477" y="-1222263"/>
            <a:ext cx="14855320" cy="9877201"/>
          </a:xfrm>
          <a:prstGeom prst="rect">
            <a:avLst/>
          </a:prstGeom>
        </p:spPr>
      </p:pic>
      <p:sp>
        <p:nvSpPr>
          <p:cNvPr id="157" name="文本框 156">
            <a:extLst>
              <a:ext uri="{FF2B5EF4-FFF2-40B4-BE49-F238E27FC236}">
                <a16:creationId xmlns:a16="http://schemas.microsoft.com/office/drawing/2014/main" id="{C7782762-AF41-4940-A405-5C966F2BBF5F}"/>
              </a:ext>
            </a:extLst>
          </p:cNvPr>
          <p:cNvSpPr txBox="1"/>
          <p:nvPr/>
        </p:nvSpPr>
        <p:spPr>
          <a:xfrm rot="5400000">
            <a:off x="440581" y="1005591"/>
            <a:ext cx="3601455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9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03</a:t>
            </a:r>
            <a:endParaRPr lang="zh-CN" altLang="en-US" sz="19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3EB7C835-DDF5-46DF-BE36-C6C0FCEDDA34}"/>
              </a:ext>
            </a:extLst>
          </p:cNvPr>
          <p:cNvGrpSpPr/>
          <p:nvPr/>
        </p:nvGrpSpPr>
        <p:grpSpPr>
          <a:xfrm>
            <a:off x="5813626" y="3985323"/>
            <a:ext cx="4163308" cy="1508819"/>
            <a:chOff x="4637792" y="1575475"/>
            <a:chExt cx="4163308" cy="1508819"/>
          </a:xfrm>
        </p:grpSpPr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661C9D88-A98E-4EFA-80C1-64F98CB6620F}"/>
                </a:ext>
              </a:extLst>
            </p:cNvPr>
            <p:cNvSpPr txBox="1"/>
            <p:nvPr/>
          </p:nvSpPr>
          <p:spPr>
            <a:xfrm>
              <a:off x="4637792" y="1575475"/>
              <a:ext cx="37472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6000" dirty="0"/>
                <a:t>项目规划</a:t>
              </a: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668851C4-B402-48D5-BB8C-15912A21D343}"/>
                </a:ext>
              </a:extLst>
            </p:cNvPr>
            <p:cNvSpPr txBox="1"/>
            <p:nvPr/>
          </p:nvSpPr>
          <p:spPr>
            <a:xfrm>
              <a:off x="4663191" y="2591138"/>
              <a:ext cx="4137909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F068A0FF-B76F-4801-974B-DB87505DA862}"/>
                </a:ext>
              </a:extLst>
            </p:cNvPr>
            <p:cNvCxnSpPr>
              <a:cxnSpLocks/>
            </p:cNvCxnSpPr>
            <p:nvPr/>
          </p:nvCxnSpPr>
          <p:spPr>
            <a:xfrm>
              <a:off x="4749800" y="3084294"/>
              <a:ext cx="596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10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2CCD5AC0-54CF-4DD8-9D34-1D119E104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FA6968C-A64B-4FFD-B462-F1703F19D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739905B0-03DF-42D9-BCAC-8C893573B66A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0F8E5D3-BA13-4109-A29E-100E30A008D3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项目规划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75BB81A-EFE9-404A-8FE9-2825F9766D2D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460018D-0416-4B24-879A-624676804C4A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03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41CB79D-D514-424C-A5D2-22C6D487AB7C}"/>
              </a:ext>
            </a:extLst>
          </p:cNvPr>
          <p:cNvGrpSpPr/>
          <p:nvPr/>
        </p:nvGrpSpPr>
        <p:grpSpPr>
          <a:xfrm>
            <a:off x="1571371" y="2354264"/>
            <a:ext cx="9089875" cy="3252687"/>
            <a:chOff x="1571371" y="2354264"/>
            <a:chExt cx="9089875" cy="3252687"/>
          </a:xfrm>
        </p:grpSpPr>
        <p:grpSp>
          <p:nvGrpSpPr>
            <p:cNvPr id="30" name="组合 17">
              <a:extLst>
                <a:ext uri="{FF2B5EF4-FFF2-40B4-BE49-F238E27FC236}">
                  <a16:creationId xmlns:a16="http://schemas.microsoft.com/office/drawing/2014/main" id="{601EF1D2-C865-44E5-A1C5-94E3D483DB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89578" y="2388703"/>
              <a:ext cx="2930747" cy="717016"/>
              <a:chOff x="7376007" y="1542823"/>
              <a:chExt cx="4210213" cy="717269"/>
            </a:xfrm>
          </p:grpSpPr>
          <p:sp>
            <p:nvSpPr>
              <p:cNvPr id="31" name="文本框 6">
                <a:extLst>
                  <a:ext uri="{FF2B5EF4-FFF2-40B4-BE49-F238E27FC236}">
                    <a16:creationId xmlns:a16="http://schemas.microsoft.com/office/drawing/2014/main" id="{0B85BE03-A72E-4827-93AA-2020CAD28F16}"/>
                  </a:ext>
                </a:extLst>
              </p:cNvPr>
              <p:cNvSpPr txBox="1"/>
              <p:nvPr/>
            </p:nvSpPr>
            <p:spPr>
              <a:xfrm>
                <a:off x="7376007" y="1864203"/>
                <a:ext cx="4210213" cy="395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internet</a:t>
                </a:r>
              </a:p>
            </p:txBody>
          </p:sp>
          <p:sp>
            <p:nvSpPr>
              <p:cNvPr id="32" name="文本框 7">
                <a:extLst>
                  <a:ext uri="{FF2B5EF4-FFF2-40B4-BE49-F238E27FC236}">
                    <a16:creationId xmlns:a16="http://schemas.microsoft.com/office/drawing/2014/main" id="{DDA999FA-0401-4EA8-BBD7-6EFD5D84FD22}"/>
                  </a:ext>
                </a:extLst>
              </p:cNvPr>
              <p:cNvSpPr txBox="1"/>
              <p:nvPr/>
            </p:nvSpPr>
            <p:spPr>
              <a:xfrm>
                <a:off x="7376008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/>
                  <a:t>文字输入</a:t>
                </a:r>
              </a:p>
            </p:txBody>
          </p:sp>
        </p:grpSp>
        <p:grpSp>
          <p:nvGrpSpPr>
            <p:cNvPr id="33" name="组合 17">
              <a:extLst>
                <a:ext uri="{FF2B5EF4-FFF2-40B4-BE49-F238E27FC236}">
                  <a16:creationId xmlns:a16="http://schemas.microsoft.com/office/drawing/2014/main" id="{B53202A9-E58B-488B-ADC7-5DFC6662F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499" y="3639319"/>
              <a:ext cx="2930747" cy="717016"/>
              <a:chOff x="7376007" y="1542823"/>
              <a:chExt cx="4210213" cy="717269"/>
            </a:xfrm>
          </p:grpSpPr>
          <p:sp>
            <p:nvSpPr>
              <p:cNvPr id="34" name="文本框 6">
                <a:extLst>
                  <a:ext uri="{FF2B5EF4-FFF2-40B4-BE49-F238E27FC236}">
                    <a16:creationId xmlns:a16="http://schemas.microsoft.com/office/drawing/2014/main" id="{6A15D0E2-9AFB-424E-89AC-2734126137F9}"/>
                  </a:ext>
                </a:extLst>
              </p:cNvPr>
              <p:cNvSpPr txBox="1"/>
              <p:nvPr/>
            </p:nvSpPr>
            <p:spPr>
              <a:xfrm>
                <a:off x="7376007" y="1864203"/>
                <a:ext cx="4210213" cy="395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internet</a:t>
                </a:r>
              </a:p>
            </p:txBody>
          </p:sp>
          <p:sp>
            <p:nvSpPr>
              <p:cNvPr id="35" name="文本框 7">
                <a:extLst>
                  <a:ext uri="{FF2B5EF4-FFF2-40B4-BE49-F238E27FC236}">
                    <a16:creationId xmlns:a16="http://schemas.microsoft.com/office/drawing/2014/main" id="{85369AE2-F2C4-4A80-8F77-5A6F4D304978}"/>
                  </a:ext>
                </a:extLst>
              </p:cNvPr>
              <p:cNvSpPr txBox="1"/>
              <p:nvPr/>
            </p:nvSpPr>
            <p:spPr>
              <a:xfrm>
                <a:off x="7376008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/>
                  <a:t>文字输入</a:t>
                </a:r>
              </a:p>
            </p:txBody>
          </p:sp>
        </p:grpSp>
        <p:grpSp>
          <p:nvGrpSpPr>
            <p:cNvPr id="36" name="组合 17">
              <a:extLst>
                <a:ext uri="{FF2B5EF4-FFF2-40B4-BE49-F238E27FC236}">
                  <a16:creationId xmlns:a16="http://schemas.microsoft.com/office/drawing/2014/main" id="{8EB66693-446C-40E1-89B0-1B8455AD65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89578" y="4889935"/>
              <a:ext cx="2930747" cy="717016"/>
              <a:chOff x="7376007" y="1542823"/>
              <a:chExt cx="4210213" cy="717269"/>
            </a:xfrm>
          </p:grpSpPr>
          <p:sp>
            <p:nvSpPr>
              <p:cNvPr id="37" name="文本框 6">
                <a:extLst>
                  <a:ext uri="{FF2B5EF4-FFF2-40B4-BE49-F238E27FC236}">
                    <a16:creationId xmlns:a16="http://schemas.microsoft.com/office/drawing/2014/main" id="{6F90F8E1-121C-4C5A-83BC-F45F1CF58E69}"/>
                  </a:ext>
                </a:extLst>
              </p:cNvPr>
              <p:cNvSpPr txBox="1"/>
              <p:nvPr/>
            </p:nvSpPr>
            <p:spPr>
              <a:xfrm>
                <a:off x="7376007" y="1864203"/>
                <a:ext cx="4210213" cy="395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internet</a:t>
                </a:r>
              </a:p>
            </p:txBody>
          </p:sp>
          <p:sp>
            <p:nvSpPr>
              <p:cNvPr id="38" name="文本框 7">
                <a:extLst>
                  <a:ext uri="{FF2B5EF4-FFF2-40B4-BE49-F238E27FC236}">
                    <a16:creationId xmlns:a16="http://schemas.microsoft.com/office/drawing/2014/main" id="{E39B1F5A-596A-4E97-A954-CD1AB2AC25E1}"/>
                  </a:ext>
                </a:extLst>
              </p:cNvPr>
              <p:cNvSpPr txBox="1"/>
              <p:nvPr/>
            </p:nvSpPr>
            <p:spPr>
              <a:xfrm>
                <a:off x="7376008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/>
                  <a:t>文字输入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E17464D-4648-4E99-ACAC-7668F9CCDBC4}"/>
                </a:ext>
              </a:extLst>
            </p:cNvPr>
            <p:cNvCxnSpPr>
              <a:endCxn id="5" idx="2"/>
            </p:cNvCxnSpPr>
            <p:nvPr/>
          </p:nvCxnSpPr>
          <p:spPr>
            <a:xfrm>
              <a:off x="2955794" y="3971132"/>
              <a:ext cx="86943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isḷídê">
              <a:extLst>
                <a:ext uri="{FF2B5EF4-FFF2-40B4-BE49-F238E27FC236}">
                  <a16:creationId xmlns:a16="http://schemas.microsoft.com/office/drawing/2014/main" id="{D038F7DC-3B74-4C77-AF51-A053DF4526FF}"/>
                </a:ext>
              </a:extLst>
            </p:cNvPr>
            <p:cNvSpPr/>
            <p:nvPr/>
          </p:nvSpPr>
          <p:spPr>
            <a:xfrm>
              <a:off x="1571371" y="3215132"/>
              <a:ext cx="1512000" cy="1512000"/>
            </a:xfrm>
            <a:prstGeom prst="ellipse">
              <a:avLst/>
            </a:pr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iṩļíďé">
              <a:extLst>
                <a:ext uri="{FF2B5EF4-FFF2-40B4-BE49-F238E27FC236}">
                  <a16:creationId xmlns:a16="http://schemas.microsoft.com/office/drawing/2014/main" id="{F9FE7657-E60F-4849-9652-3B8BA7EEA270}"/>
                </a:ext>
              </a:extLst>
            </p:cNvPr>
            <p:cNvSpPr/>
            <p:nvPr/>
          </p:nvSpPr>
          <p:spPr>
            <a:xfrm>
              <a:off x="3825226" y="2354264"/>
              <a:ext cx="3233736" cy="3233736"/>
            </a:xfrm>
            <a:prstGeom prst="ellipse">
              <a:avLst/>
            </a:prstGeom>
            <a:blipFill>
              <a:blip r:embed="rId7"/>
              <a:stretch>
                <a:fillRect l="-25098" r="-24902"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altLang="zh-CN" sz="2800" b="1" dirty="0"/>
            </a:p>
          </p:txBody>
        </p:sp>
        <p:sp>
          <p:nvSpPr>
            <p:cNvPr id="6" name="ïŝḻiḍè">
              <a:extLst>
                <a:ext uri="{FF2B5EF4-FFF2-40B4-BE49-F238E27FC236}">
                  <a16:creationId xmlns:a16="http://schemas.microsoft.com/office/drawing/2014/main" id="{12774064-5C56-4050-BFB2-5D5B2488AC96}"/>
                </a:ext>
              </a:extLst>
            </p:cNvPr>
            <p:cNvSpPr/>
            <p:nvPr/>
          </p:nvSpPr>
          <p:spPr>
            <a:xfrm>
              <a:off x="6228818" y="2413836"/>
              <a:ext cx="647700" cy="647700"/>
            </a:xfrm>
            <a:prstGeom prst="ellipse">
              <a:avLst/>
            </a:pr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ïŝ1îḓè">
              <a:extLst>
                <a:ext uri="{FF2B5EF4-FFF2-40B4-BE49-F238E27FC236}">
                  <a16:creationId xmlns:a16="http://schemas.microsoft.com/office/drawing/2014/main" id="{554DE172-C57B-4C10-B109-179BFCA7C77C}"/>
                </a:ext>
              </a:extLst>
            </p:cNvPr>
            <p:cNvSpPr/>
            <p:nvPr/>
          </p:nvSpPr>
          <p:spPr>
            <a:xfrm>
              <a:off x="6809843" y="3647282"/>
              <a:ext cx="647700" cy="647700"/>
            </a:xfrm>
            <a:prstGeom prst="ellipse">
              <a:avLst/>
            </a:pr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iSḷíḑê">
              <a:extLst>
                <a:ext uri="{FF2B5EF4-FFF2-40B4-BE49-F238E27FC236}">
                  <a16:creationId xmlns:a16="http://schemas.microsoft.com/office/drawing/2014/main" id="{70359AE0-7F6A-4522-8E48-292BB48AB107}"/>
                </a:ext>
              </a:extLst>
            </p:cNvPr>
            <p:cNvSpPr/>
            <p:nvPr/>
          </p:nvSpPr>
          <p:spPr>
            <a:xfrm>
              <a:off x="6228818" y="4880728"/>
              <a:ext cx="647700" cy="647700"/>
            </a:xfrm>
            <a:prstGeom prst="ellipse">
              <a:avLst/>
            </a:pr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3F1B9C-9824-4763-B359-038E4E1EC03E}"/>
                </a:ext>
              </a:extLst>
            </p:cNvPr>
            <p:cNvCxnSpPr/>
            <p:nvPr/>
          </p:nvCxnSpPr>
          <p:spPr>
            <a:xfrm>
              <a:off x="7308628" y="3354409"/>
              <a:ext cx="33120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A0A232E-4187-4FE1-9643-DAD69D7BAC71}"/>
                </a:ext>
              </a:extLst>
            </p:cNvPr>
            <p:cNvCxnSpPr/>
            <p:nvPr/>
          </p:nvCxnSpPr>
          <p:spPr>
            <a:xfrm>
              <a:off x="7308628" y="4587855"/>
              <a:ext cx="33120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íś1îḓè">
              <a:extLst>
                <a:ext uri="{FF2B5EF4-FFF2-40B4-BE49-F238E27FC236}">
                  <a16:creationId xmlns:a16="http://schemas.microsoft.com/office/drawing/2014/main" id="{7CFA3A28-8565-4451-9510-24AE8686F18A}"/>
                </a:ext>
              </a:extLst>
            </p:cNvPr>
            <p:cNvSpPr/>
            <p:nvPr/>
          </p:nvSpPr>
          <p:spPr bwMode="auto">
            <a:xfrm>
              <a:off x="6377887" y="2580077"/>
              <a:ext cx="349560" cy="315220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6" name="işḻiḓé">
              <a:extLst>
                <a:ext uri="{FF2B5EF4-FFF2-40B4-BE49-F238E27FC236}">
                  <a16:creationId xmlns:a16="http://schemas.microsoft.com/office/drawing/2014/main" id="{B49D6179-5CA5-425C-B1E2-0CD5628D2F44}"/>
                </a:ext>
              </a:extLst>
            </p:cNvPr>
            <p:cNvSpPr/>
            <p:nvPr/>
          </p:nvSpPr>
          <p:spPr bwMode="auto">
            <a:xfrm>
              <a:off x="6372508" y="5024418"/>
              <a:ext cx="360322" cy="360322"/>
            </a:xfrm>
            <a:custGeom>
              <a:avLst/>
              <a:gdLst>
                <a:gd name="T0" fmla="*/ 1083 w 1083"/>
                <a:gd name="T1" fmla="*/ 542 h 1084"/>
                <a:gd name="T2" fmla="*/ 158 w 1083"/>
                <a:gd name="T3" fmla="*/ 926 h 1084"/>
                <a:gd name="T4" fmla="*/ 542 w 1083"/>
                <a:gd name="T5" fmla="*/ 0 h 1084"/>
                <a:gd name="T6" fmla="*/ 517 w 1083"/>
                <a:gd name="T7" fmla="*/ 1000 h 1084"/>
                <a:gd name="T8" fmla="*/ 357 w 1083"/>
                <a:gd name="T9" fmla="*/ 861 h 1084"/>
                <a:gd name="T10" fmla="*/ 517 w 1083"/>
                <a:gd name="T11" fmla="*/ 1000 h 1084"/>
                <a:gd name="T12" fmla="*/ 866 w 1083"/>
                <a:gd name="T13" fmla="*/ 218 h 1084"/>
                <a:gd name="T14" fmla="*/ 842 w 1083"/>
                <a:gd name="T15" fmla="*/ 517 h 1084"/>
                <a:gd name="T16" fmla="*/ 866 w 1083"/>
                <a:gd name="T17" fmla="*/ 218 h 1084"/>
                <a:gd name="T18" fmla="*/ 722 w 1083"/>
                <a:gd name="T19" fmla="*/ 120 h 1084"/>
                <a:gd name="T20" fmla="*/ 815 w 1083"/>
                <a:gd name="T21" fmla="*/ 174 h 1084"/>
                <a:gd name="T22" fmla="*/ 617 w 1083"/>
                <a:gd name="T23" fmla="*/ 90 h 1084"/>
                <a:gd name="T24" fmla="*/ 707 w 1083"/>
                <a:gd name="T25" fmla="*/ 231 h 1084"/>
                <a:gd name="T26" fmla="*/ 617 w 1083"/>
                <a:gd name="T27" fmla="*/ 90 h 1084"/>
                <a:gd name="T28" fmla="*/ 517 w 1083"/>
                <a:gd name="T29" fmla="*/ 84 h 1084"/>
                <a:gd name="T30" fmla="*/ 357 w 1083"/>
                <a:gd name="T31" fmla="*/ 224 h 1084"/>
                <a:gd name="T32" fmla="*/ 517 w 1083"/>
                <a:gd name="T33" fmla="*/ 84 h 1084"/>
                <a:gd name="T34" fmla="*/ 362 w 1083"/>
                <a:gd name="T35" fmla="*/ 120 h 1084"/>
                <a:gd name="T36" fmla="*/ 325 w 1083"/>
                <a:gd name="T37" fmla="*/ 177 h 1084"/>
                <a:gd name="T38" fmla="*/ 229 w 1083"/>
                <a:gd name="T39" fmla="*/ 207 h 1084"/>
                <a:gd name="T40" fmla="*/ 84 w 1083"/>
                <a:gd name="T41" fmla="*/ 517 h 1084"/>
                <a:gd name="T42" fmla="*/ 229 w 1083"/>
                <a:gd name="T43" fmla="*/ 207 h 1084"/>
                <a:gd name="T44" fmla="*/ 84 w 1083"/>
                <a:gd name="T45" fmla="*/ 567 h 1084"/>
                <a:gd name="T46" fmla="*/ 292 w 1083"/>
                <a:gd name="T47" fmla="*/ 837 h 1084"/>
                <a:gd name="T48" fmla="*/ 84 w 1083"/>
                <a:gd name="T49" fmla="*/ 567 h 1084"/>
                <a:gd name="T50" fmla="*/ 362 w 1083"/>
                <a:gd name="T51" fmla="*/ 964 h 1084"/>
                <a:gd name="T52" fmla="*/ 268 w 1083"/>
                <a:gd name="T53" fmla="*/ 911 h 1084"/>
                <a:gd name="T54" fmla="*/ 567 w 1083"/>
                <a:gd name="T55" fmla="*/ 1000 h 1084"/>
                <a:gd name="T56" fmla="*/ 726 w 1083"/>
                <a:gd name="T57" fmla="*/ 861 h 1084"/>
                <a:gd name="T58" fmla="*/ 566 w 1083"/>
                <a:gd name="T59" fmla="*/ 1000 h 1084"/>
                <a:gd name="T60" fmla="*/ 722 w 1083"/>
                <a:gd name="T61" fmla="*/ 964 h 1084"/>
                <a:gd name="T62" fmla="*/ 758 w 1083"/>
                <a:gd name="T63" fmla="*/ 908 h 1084"/>
                <a:gd name="T64" fmla="*/ 855 w 1083"/>
                <a:gd name="T65" fmla="*/ 878 h 1084"/>
                <a:gd name="T66" fmla="*/ 1000 w 1083"/>
                <a:gd name="T67" fmla="*/ 567 h 1084"/>
                <a:gd name="T68" fmla="*/ 855 w 1083"/>
                <a:gd name="T69" fmla="*/ 878 h 1084"/>
                <a:gd name="T70" fmla="*/ 746 w 1083"/>
                <a:gd name="T71" fmla="*/ 269 h 1084"/>
                <a:gd name="T72" fmla="*/ 567 w 1083"/>
                <a:gd name="T73" fmla="*/ 517 h 1084"/>
                <a:gd name="T74" fmla="*/ 746 w 1083"/>
                <a:gd name="T75" fmla="*/ 269 h 1084"/>
                <a:gd name="T76" fmla="*/ 358 w 1083"/>
                <a:gd name="T77" fmla="*/ 278 h 1084"/>
                <a:gd name="T78" fmla="*/ 517 w 1083"/>
                <a:gd name="T79" fmla="*/ 517 h 1084"/>
                <a:gd name="T80" fmla="*/ 517 w 1083"/>
                <a:gd name="T81" fmla="*/ 775 h 1084"/>
                <a:gd name="T82" fmla="*/ 292 w 1083"/>
                <a:gd name="T83" fmla="*/ 567 h 1084"/>
                <a:gd name="T84" fmla="*/ 517 w 1083"/>
                <a:gd name="T85" fmla="*/ 775 h 1084"/>
                <a:gd name="T86" fmla="*/ 567 w 1083"/>
                <a:gd name="T87" fmla="*/ 775 h 1084"/>
                <a:gd name="T88" fmla="*/ 792 w 1083"/>
                <a:gd name="T89" fmla="*/ 567 h 1084"/>
                <a:gd name="T90" fmla="*/ 567 w 1083"/>
                <a:gd name="T91" fmla="*/ 775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3" h="1084">
                  <a:moveTo>
                    <a:pt x="542" y="0"/>
                  </a:moveTo>
                  <a:cubicBezTo>
                    <a:pt x="691" y="0"/>
                    <a:pt x="827" y="61"/>
                    <a:pt x="925" y="159"/>
                  </a:cubicBezTo>
                  <a:cubicBezTo>
                    <a:pt x="1023" y="258"/>
                    <a:pt x="1083" y="393"/>
                    <a:pt x="1083" y="542"/>
                  </a:cubicBezTo>
                  <a:cubicBezTo>
                    <a:pt x="1083" y="692"/>
                    <a:pt x="1023" y="827"/>
                    <a:pt x="925" y="926"/>
                  </a:cubicBezTo>
                  <a:cubicBezTo>
                    <a:pt x="827" y="1024"/>
                    <a:pt x="691" y="1084"/>
                    <a:pt x="542" y="1084"/>
                  </a:cubicBezTo>
                  <a:cubicBezTo>
                    <a:pt x="392" y="1084"/>
                    <a:pt x="257" y="1024"/>
                    <a:pt x="158" y="926"/>
                  </a:cubicBezTo>
                  <a:cubicBezTo>
                    <a:pt x="60" y="827"/>
                    <a:pt x="0" y="692"/>
                    <a:pt x="0" y="542"/>
                  </a:cubicBezTo>
                  <a:cubicBezTo>
                    <a:pt x="0" y="393"/>
                    <a:pt x="60" y="258"/>
                    <a:pt x="158" y="159"/>
                  </a:cubicBezTo>
                  <a:cubicBezTo>
                    <a:pt x="257" y="61"/>
                    <a:pt x="392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  <a:moveTo>
                    <a:pt x="517" y="1000"/>
                  </a:moveTo>
                  <a:cubicBezTo>
                    <a:pt x="517" y="1000"/>
                    <a:pt x="517" y="1000"/>
                    <a:pt x="517" y="1000"/>
                  </a:cubicBezTo>
                  <a:cubicBezTo>
                    <a:pt x="517" y="825"/>
                    <a:pt x="517" y="825"/>
                    <a:pt x="517" y="825"/>
                  </a:cubicBezTo>
                  <a:cubicBezTo>
                    <a:pt x="468" y="827"/>
                    <a:pt x="420" y="837"/>
                    <a:pt x="376" y="854"/>
                  </a:cubicBezTo>
                  <a:cubicBezTo>
                    <a:pt x="370" y="856"/>
                    <a:pt x="363" y="859"/>
                    <a:pt x="357" y="861"/>
                  </a:cubicBezTo>
                  <a:cubicBezTo>
                    <a:pt x="361" y="869"/>
                    <a:pt x="365" y="877"/>
                    <a:pt x="369" y="884"/>
                  </a:cubicBezTo>
                  <a:cubicBezTo>
                    <a:pt x="396" y="934"/>
                    <a:pt x="430" y="972"/>
                    <a:pt x="466" y="995"/>
                  </a:cubicBezTo>
                  <a:cubicBezTo>
                    <a:pt x="483" y="998"/>
                    <a:pt x="500" y="1000"/>
                    <a:pt x="517" y="1000"/>
                  </a:cubicBezTo>
                  <a:cubicBezTo>
                    <a:pt x="517" y="1000"/>
                    <a:pt x="517" y="1000"/>
                    <a:pt x="517" y="1000"/>
                  </a:cubicBezTo>
                  <a:close/>
                  <a:moveTo>
                    <a:pt x="866" y="218"/>
                  </a:moveTo>
                  <a:cubicBezTo>
                    <a:pt x="866" y="218"/>
                    <a:pt x="866" y="218"/>
                    <a:pt x="866" y="218"/>
                  </a:cubicBezTo>
                  <a:cubicBezTo>
                    <a:pt x="862" y="214"/>
                    <a:pt x="858" y="211"/>
                    <a:pt x="855" y="207"/>
                  </a:cubicBezTo>
                  <a:cubicBezTo>
                    <a:pt x="835" y="223"/>
                    <a:pt x="813" y="236"/>
                    <a:pt x="791" y="248"/>
                  </a:cubicBezTo>
                  <a:cubicBezTo>
                    <a:pt x="820" y="325"/>
                    <a:pt x="839" y="418"/>
                    <a:pt x="842" y="517"/>
                  </a:cubicBezTo>
                  <a:cubicBezTo>
                    <a:pt x="1000" y="517"/>
                    <a:pt x="1000" y="517"/>
                    <a:pt x="1000" y="517"/>
                  </a:cubicBezTo>
                  <a:cubicBezTo>
                    <a:pt x="993" y="401"/>
                    <a:pt x="943" y="296"/>
                    <a:pt x="866" y="218"/>
                  </a:cubicBezTo>
                  <a:cubicBezTo>
                    <a:pt x="866" y="218"/>
                    <a:pt x="866" y="218"/>
                    <a:pt x="866" y="218"/>
                  </a:cubicBezTo>
                  <a:close/>
                  <a:moveTo>
                    <a:pt x="815" y="174"/>
                  </a:moveTo>
                  <a:cubicBezTo>
                    <a:pt x="815" y="174"/>
                    <a:pt x="815" y="174"/>
                    <a:pt x="815" y="174"/>
                  </a:cubicBezTo>
                  <a:cubicBezTo>
                    <a:pt x="787" y="153"/>
                    <a:pt x="755" y="135"/>
                    <a:pt x="722" y="120"/>
                  </a:cubicBezTo>
                  <a:cubicBezTo>
                    <a:pt x="735" y="138"/>
                    <a:pt x="747" y="156"/>
                    <a:pt x="758" y="177"/>
                  </a:cubicBezTo>
                  <a:cubicBezTo>
                    <a:pt x="763" y="185"/>
                    <a:pt x="767" y="193"/>
                    <a:pt x="771" y="202"/>
                  </a:cubicBezTo>
                  <a:cubicBezTo>
                    <a:pt x="787" y="194"/>
                    <a:pt x="801" y="184"/>
                    <a:pt x="815" y="174"/>
                  </a:cubicBezTo>
                  <a:cubicBezTo>
                    <a:pt x="815" y="174"/>
                    <a:pt x="815" y="174"/>
                    <a:pt x="815" y="174"/>
                  </a:cubicBezTo>
                  <a:close/>
                  <a:moveTo>
                    <a:pt x="617" y="90"/>
                  </a:moveTo>
                  <a:cubicBezTo>
                    <a:pt x="617" y="90"/>
                    <a:pt x="617" y="90"/>
                    <a:pt x="617" y="90"/>
                  </a:cubicBezTo>
                  <a:cubicBezTo>
                    <a:pt x="601" y="87"/>
                    <a:pt x="584" y="85"/>
                    <a:pt x="567" y="84"/>
                  </a:cubicBezTo>
                  <a:cubicBezTo>
                    <a:pt x="567" y="260"/>
                    <a:pt x="567" y="260"/>
                    <a:pt x="567" y="260"/>
                  </a:cubicBezTo>
                  <a:cubicBezTo>
                    <a:pt x="616" y="258"/>
                    <a:pt x="664" y="247"/>
                    <a:pt x="707" y="231"/>
                  </a:cubicBezTo>
                  <a:cubicBezTo>
                    <a:pt x="714" y="229"/>
                    <a:pt x="720" y="226"/>
                    <a:pt x="726" y="224"/>
                  </a:cubicBezTo>
                  <a:cubicBezTo>
                    <a:pt x="723" y="216"/>
                    <a:pt x="719" y="208"/>
                    <a:pt x="714" y="201"/>
                  </a:cubicBezTo>
                  <a:cubicBezTo>
                    <a:pt x="687" y="151"/>
                    <a:pt x="654" y="112"/>
                    <a:pt x="617" y="90"/>
                  </a:cubicBezTo>
                  <a:cubicBezTo>
                    <a:pt x="617" y="90"/>
                    <a:pt x="617" y="90"/>
                    <a:pt x="617" y="90"/>
                  </a:cubicBezTo>
                  <a:close/>
                  <a:moveTo>
                    <a:pt x="517" y="84"/>
                  </a:moveTo>
                  <a:cubicBezTo>
                    <a:pt x="517" y="84"/>
                    <a:pt x="517" y="84"/>
                    <a:pt x="517" y="84"/>
                  </a:cubicBezTo>
                  <a:cubicBezTo>
                    <a:pt x="500" y="85"/>
                    <a:pt x="483" y="88"/>
                    <a:pt x="466" y="90"/>
                  </a:cubicBezTo>
                  <a:cubicBezTo>
                    <a:pt x="430" y="112"/>
                    <a:pt x="396" y="151"/>
                    <a:pt x="369" y="201"/>
                  </a:cubicBezTo>
                  <a:cubicBezTo>
                    <a:pt x="365" y="208"/>
                    <a:pt x="361" y="216"/>
                    <a:pt x="357" y="224"/>
                  </a:cubicBezTo>
                  <a:cubicBezTo>
                    <a:pt x="363" y="226"/>
                    <a:pt x="370" y="229"/>
                    <a:pt x="376" y="231"/>
                  </a:cubicBezTo>
                  <a:cubicBezTo>
                    <a:pt x="420" y="247"/>
                    <a:pt x="467" y="258"/>
                    <a:pt x="517" y="260"/>
                  </a:cubicBezTo>
                  <a:cubicBezTo>
                    <a:pt x="517" y="84"/>
                    <a:pt x="517" y="84"/>
                    <a:pt x="517" y="84"/>
                  </a:cubicBezTo>
                  <a:cubicBezTo>
                    <a:pt x="517" y="84"/>
                    <a:pt x="517" y="84"/>
                    <a:pt x="517" y="84"/>
                  </a:cubicBezTo>
                  <a:close/>
                  <a:moveTo>
                    <a:pt x="362" y="120"/>
                  </a:moveTo>
                  <a:cubicBezTo>
                    <a:pt x="362" y="120"/>
                    <a:pt x="362" y="120"/>
                    <a:pt x="362" y="120"/>
                  </a:cubicBezTo>
                  <a:cubicBezTo>
                    <a:pt x="328" y="135"/>
                    <a:pt x="297" y="153"/>
                    <a:pt x="268" y="174"/>
                  </a:cubicBezTo>
                  <a:cubicBezTo>
                    <a:pt x="283" y="184"/>
                    <a:pt x="297" y="194"/>
                    <a:pt x="312" y="202"/>
                  </a:cubicBezTo>
                  <a:cubicBezTo>
                    <a:pt x="316" y="193"/>
                    <a:pt x="320" y="185"/>
                    <a:pt x="325" y="177"/>
                  </a:cubicBezTo>
                  <a:cubicBezTo>
                    <a:pt x="336" y="156"/>
                    <a:pt x="349" y="138"/>
                    <a:pt x="362" y="120"/>
                  </a:cubicBezTo>
                  <a:cubicBezTo>
                    <a:pt x="362" y="120"/>
                    <a:pt x="362" y="120"/>
                    <a:pt x="362" y="120"/>
                  </a:cubicBezTo>
                  <a:close/>
                  <a:moveTo>
                    <a:pt x="229" y="207"/>
                  </a:moveTo>
                  <a:cubicBezTo>
                    <a:pt x="229" y="207"/>
                    <a:pt x="229" y="207"/>
                    <a:pt x="229" y="207"/>
                  </a:cubicBezTo>
                  <a:cubicBezTo>
                    <a:pt x="225" y="211"/>
                    <a:pt x="221" y="214"/>
                    <a:pt x="218" y="218"/>
                  </a:cubicBezTo>
                  <a:cubicBezTo>
                    <a:pt x="140" y="296"/>
                    <a:pt x="90" y="401"/>
                    <a:pt x="84" y="517"/>
                  </a:cubicBezTo>
                  <a:cubicBezTo>
                    <a:pt x="242" y="517"/>
                    <a:pt x="242" y="517"/>
                    <a:pt x="242" y="517"/>
                  </a:cubicBezTo>
                  <a:cubicBezTo>
                    <a:pt x="245" y="418"/>
                    <a:pt x="263" y="325"/>
                    <a:pt x="292" y="248"/>
                  </a:cubicBezTo>
                  <a:cubicBezTo>
                    <a:pt x="270" y="236"/>
                    <a:pt x="249" y="223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lose/>
                  <a:moveTo>
                    <a:pt x="84" y="567"/>
                  </a:moveTo>
                  <a:cubicBezTo>
                    <a:pt x="84" y="567"/>
                    <a:pt x="84" y="567"/>
                    <a:pt x="84" y="567"/>
                  </a:cubicBezTo>
                  <a:cubicBezTo>
                    <a:pt x="90" y="684"/>
                    <a:pt x="140" y="789"/>
                    <a:pt x="218" y="867"/>
                  </a:cubicBezTo>
                  <a:cubicBezTo>
                    <a:pt x="229" y="878"/>
                    <a:pt x="229" y="878"/>
                    <a:pt x="229" y="878"/>
                  </a:cubicBezTo>
                  <a:cubicBezTo>
                    <a:pt x="249" y="863"/>
                    <a:pt x="270" y="849"/>
                    <a:pt x="292" y="837"/>
                  </a:cubicBezTo>
                  <a:cubicBezTo>
                    <a:pt x="263" y="760"/>
                    <a:pt x="245" y="667"/>
                    <a:pt x="242" y="567"/>
                  </a:cubicBezTo>
                  <a:cubicBezTo>
                    <a:pt x="84" y="567"/>
                    <a:pt x="84" y="567"/>
                    <a:pt x="84" y="567"/>
                  </a:cubicBezTo>
                  <a:cubicBezTo>
                    <a:pt x="84" y="567"/>
                    <a:pt x="84" y="567"/>
                    <a:pt x="84" y="567"/>
                  </a:cubicBezTo>
                  <a:close/>
                  <a:moveTo>
                    <a:pt x="268" y="911"/>
                  </a:moveTo>
                  <a:cubicBezTo>
                    <a:pt x="268" y="911"/>
                    <a:pt x="268" y="911"/>
                    <a:pt x="268" y="911"/>
                  </a:cubicBezTo>
                  <a:cubicBezTo>
                    <a:pt x="297" y="932"/>
                    <a:pt x="328" y="950"/>
                    <a:pt x="362" y="964"/>
                  </a:cubicBezTo>
                  <a:cubicBezTo>
                    <a:pt x="349" y="948"/>
                    <a:pt x="336" y="929"/>
                    <a:pt x="325" y="908"/>
                  </a:cubicBezTo>
                  <a:cubicBezTo>
                    <a:pt x="320" y="900"/>
                    <a:pt x="316" y="892"/>
                    <a:pt x="312" y="883"/>
                  </a:cubicBezTo>
                  <a:cubicBezTo>
                    <a:pt x="297" y="891"/>
                    <a:pt x="283" y="900"/>
                    <a:pt x="268" y="911"/>
                  </a:cubicBezTo>
                  <a:cubicBezTo>
                    <a:pt x="268" y="911"/>
                    <a:pt x="268" y="911"/>
                    <a:pt x="268" y="911"/>
                  </a:cubicBezTo>
                  <a:close/>
                  <a:moveTo>
                    <a:pt x="567" y="1000"/>
                  </a:moveTo>
                  <a:cubicBezTo>
                    <a:pt x="567" y="1000"/>
                    <a:pt x="567" y="1000"/>
                    <a:pt x="567" y="1000"/>
                  </a:cubicBezTo>
                  <a:cubicBezTo>
                    <a:pt x="584" y="1000"/>
                    <a:pt x="601" y="998"/>
                    <a:pt x="617" y="995"/>
                  </a:cubicBezTo>
                  <a:cubicBezTo>
                    <a:pt x="654" y="972"/>
                    <a:pt x="687" y="934"/>
                    <a:pt x="714" y="884"/>
                  </a:cubicBezTo>
                  <a:cubicBezTo>
                    <a:pt x="719" y="877"/>
                    <a:pt x="723" y="869"/>
                    <a:pt x="726" y="861"/>
                  </a:cubicBezTo>
                  <a:cubicBezTo>
                    <a:pt x="720" y="859"/>
                    <a:pt x="714" y="856"/>
                    <a:pt x="707" y="854"/>
                  </a:cubicBezTo>
                  <a:cubicBezTo>
                    <a:pt x="664" y="837"/>
                    <a:pt x="616" y="828"/>
                    <a:pt x="566" y="825"/>
                  </a:cubicBezTo>
                  <a:cubicBezTo>
                    <a:pt x="566" y="1000"/>
                    <a:pt x="566" y="1000"/>
                    <a:pt x="566" y="1000"/>
                  </a:cubicBezTo>
                  <a:cubicBezTo>
                    <a:pt x="567" y="1000"/>
                    <a:pt x="567" y="1000"/>
                    <a:pt x="567" y="1000"/>
                  </a:cubicBezTo>
                  <a:close/>
                  <a:moveTo>
                    <a:pt x="722" y="964"/>
                  </a:moveTo>
                  <a:cubicBezTo>
                    <a:pt x="722" y="964"/>
                    <a:pt x="722" y="964"/>
                    <a:pt x="722" y="964"/>
                  </a:cubicBezTo>
                  <a:cubicBezTo>
                    <a:pt x="755" y="950"/>
                    <a:pt x="787" y="932"/>
                    <a:pt x="815" y="911"/>
                  </a:cubicBezTo>
                  <a:cubicBezTo>
                    <a:pt x="801" y="900"/>
                    <a:pt x="787" y="891"/>
                    <a:pt x="771" y="883"/>
                  </a:cubicBezTo>
                  <a:cubicBezTo>
                    <a:pt x="767" y="892"/>
                    <a:pt x="763" y="900"/>
                    <a:pt x="758" y="908"/>
                  </a:cubicBezTo>
                  <a:cubicBezTo>
                    <a:pt x="747" y="929"/>
                    <a:pt x="735" y="948"/>
                    <a:pt x="722" y="964"/>
                  </a:cubicBezTo>
                  <a:cubicBezTo>
                    <a:pt x="722" y="964"/>
                    <a:pt x="722" y="964"/>
                    <a:pt x="722" y="964"/>
                  </a:cubicBezTo>
                  <a:close/>
                  <a:moveTo>
                    <a:pt x="855" y="878"/>
                  </a:moveTo>
                  <a:cubicBezTo>
                    <a:pt x="855" y="878"/>
                    <a:pt x="855" y="878"/>
                    <a:pt x="855" y="878"/>
                  </a:cubicBezTo>
                  <a:cubicBezTo>
                    <a:pt x="866" y="867"/>
                    <a:pt x="866" y="867"/>
                    <a:pt x="866" y="867"/>
                  </a:cubicBezTo>
                  <a:cubicBezTo>
                    <a:pt x="943" y="789"/>
                    <a:pt x="993" y="684"/>
                    <a:pt x="1000" y="567"/>
                  </a:cubicBezTo>
                  <a:cubicBezTo>
                    <a:pt x="842" y="567"/>
                    <a:pt x="842" y="567"/>
                    <a:pt x="842" y="567"/>
                  </a:cubicBezTo>
                  <a:cubicBezTo>
                    <a:pt x="839" y="667"/>
                    <a:pt x="820" y="760"/>
                    <a:pt x="791" y="837"/>
                  </a:cubicBezTo>
                  <a:cubicBezTo>
                    <a:pt x="813" y="849"/>
                    <a:pt x="835" y="863"/>
                    <a:pt x="855" y="878"/>
                  </a:cubicBezTo>
                  <a:cubicBezTo>
                    <a:pt x="855" y="878"/>
                    <a:pt x="855" y="878"/>
                    <a:pt x="855" y="878"/>
                  </a:cubicBezTo>
                  <a:close/>
                  <a:moveTo>
                    <a:pt x="746" y="269"/>
                  </a:moveTo>
                  <a:cubicBezTo>
                    <a:pt x="746" y="269"/>
                    <a:pt x="746" y="269"/>
                    <a:pt x="746" y="269"/>
                  </a:cubicBezTo>
                  <a:cubicBezTo>
                    <a:pt x="739" y="272"/>
                    <a:pt x="732" y="275"/>
                    <a:pt x="725" y="278"/>
                  </a:cubicBezTo>
                  <a:cubicBezTo>
                    <a:pt x="675" y="296"/>
                    <a:pt x="622" y="308"/>
                    <a:pt x="567" y="310"/>
                  </a:cubicBezTo>
                  <a:cubicBezTo>
                    <a:pt x="567" y="517"/>
                    <a:pt x="567" y="517"/>
                    <a:pt x="567" y="517"/>
                  </a:cubicBezTo>
                  <a:cubicBezTo>
                    <a:pt x="792" y="517"/>
                    <a:pt x="792" y="517"/>
                    <a:pt x="792" y="517"/>
                  </a:cubicBezTo>
                  <a:cubicBezTo>
                    <a:pt x="789" y="425"/>
                    <a:pt x="772" y="340"/>
                    <a:pt x="746" y="269"/>
                  </a:cubicBezTo>
                  <a:cubicBezTo>
                    <a:pt x="746" y="269"/>
                    <a:pt x="746" y="269"/>
                    <a:pt x="746" y="269"/>
                  </a:cubicBezTo>
                  <a:close/>
                  <a:moveTo>
                    <a:pt x="517" y="310"/>
                  </a:moveTo>
                  <a:cubicBezTo>
                    <a:pt x="517" y="310"/>
                    <a:pt x="517" y="310"/>
                    <a:pt x="517" y="310"/>
                  </a:cubicBezTo>
                  <a:cubicBezTo>
                    <a:pt x="462" y="308"/>
                    <a:pt x="409" y="296"/>
                    <a:pt x="358" y="278"/>
                  </a:cubicBezTo>
                  <a:cubicBezTo>
                    <a:pt x="352" y="275"/>
                    <a:pt x="345" y="272"/>
                    <a:pt x="338" y="269"/>
                  </a:cubicBezTo>
                  <a:cubicBezTo>
                    <a:pt x="311" y="340"/>
                    <a:pt x="294" y="425"/>
                    <a:pt x="292" y="517"/>
                  </a:cubicBezTo>
                  <a:cubicBezTo>
                    <a:pt x="517" y="517"/>
                    <a:pt x="517" y="517"/>
                    <a:pt x="517" y="517"/>
                  </a:cubicBezTo>
                  <a:cubicBezTo>
                    <a:pt x="517" y="310"/>
                    <a:pt x="517" y="310"/>
                    <a:pt x="517" y="310"/>
                  </a:cubicBezTo>
                  <a:cubicBezTo>
                    <a:pt x="517" y="310"/>
                    <a:pt x="517" y="310"/>
                    <a:pt x="517" y="310"/>
                  </a:cubicBezTo>
                  <a:close/>
                  <a:moveTo>
                    <a:pt x="517" y="775"/>
                  </a:moveTo>
                  <a:cubicBezTo>
                    <a:pt x="517" y="775"/>
                    <a:pt x="517" y="775"/>
                    <a:pt x="517" y="775"/>
                  </a:cubicBezTo>
                  <a:cubicBezTo>
                    <a:pt x="517" y="567"/>
                    <a:pt x="517" y="567"/>
                    <a:pt x="517" y="567"/>
                  </a:cubicBezTo>
                  <a:cubicBezTo>
                    <a:pt x="292" y="567"/>
                    <a:pt x="292" y="567"/>
                    <a:pt x="292" y="567"/>
                  </a:cubicBezTo>
                  <a:cubicBezTo>
                    <a:pt x="294" y="659"/>
                    <a:pt x="311" y="744"/>
                    <a:pt x="338" y="815"/>
                  </a:cubicBezTo>
                  <a:cubicBezTo>
                    <a:pt x="345" y="813"/>
                    <a:pt x="352" y="810"/>
                    <a:pt x="359" y="807"/>
                  </a:cubicBezTo>
                  <a:cubicBezTo>
                    <a:pt x="409" y="789"/>
                    <a:pt x="462" y="777"/>
                    <a:pt x="517" y="775"/>
                  </a:cubicBezTo>
                  <a:cubicBezTo>
                    <a:pt x="517" y="775"/>
                    <a:pt x="517" y="775"/>
                    <a:pt x="517" y="775"/>
                  </a:cubicBezTo>
                  <a:close/>
                  <a:moveTo>
                    <a:pt x="567" y="775"/>
                  </a:moveTo>
                  <a:cubicBezTo>
                    <a:pt x="567" y="775"/>
                    <a:pt x="567" y="775"/>
                    <a:pt x="567" y="775"/>
                  </a:cubicBezTo>
                  <a:cubicBezTo>
                    <a:pt x="622" y="778"/>
                    <a:pt x="675" y="789"/>
                    <a:pt x="725" y="807"/>
                  </a:cubicBezTo>
                  <a:cubicBezTo>
                    <a:pt x="732" y="810"/>
                    <a:pt x="739" y="813"/>
                    <a:pt x="746" y="815"/>
                  </a:cubicBezTo>
                  <a:cubicBezTo>
                    <a:pt x="772" y="744"/>
                    <a:pt x="789" y="659"/>
                    <a:pt x="792" y="567"/>
                  </a:cubicBezTo>
                  <a:cubicBezTo>
                    <a:pt x="567" y="567"/>
                    <a:pt x="567" y="567"/>
                    <a:pt x="567" y="567"/>
                  </a:cubicBezTo>
                  <a:cubicBezTo>
                    <a:pt x="567" y="775"/>
                    <a:pt x="567" y="775"/>
                    <a:pt x="567" y="775"/>
                  </a:cubicBezTo>
                  <a:cubicBezTo>
                    <a:pt x="567" y="775"/>
                    <a:pt x="567" y="775"/>
                    <a:pt x="567" y="7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7" name="íSliḓe">
              <a:extLst>
                <a:ext uri="{FF2B5EF4-FFF2-40B4-BE49-F238E27FC236}">
                  <a16:creationId xmlns:a16="http://schemas.microsoft.com/office/drawing/2014/main" id="{A9A3F230-2741-4045-A70B-9CB34F8E7061}"/>
                </a:ext>
              </a:extLst>
            </p:cNvPr>
            <p:cNvSpPr/>
            <p:nvPr/>
          </p:nvSpPr>
          <p:spPr bwMode="auto">
            <a:xfrm>
              <a:off x="6975780" y="3809207"/>
              <a:ext cx="315828" cy="323850"/>
            </a:xfrm>
            <a:custGeom>
              <a:avLst/>
              <a:gdLst>
                <a:gd name="connsiteX0" fmla="*/ 329497 w 352368"/>
                <a:gd name="connsiteY0" fmla="*/ 243145 h 361318"/>
                <a:gd name="connsiteX1" fmla="*/ 341302 w 352368"/>
                <a:gd name="connsiteY1" fmla="*/ 243145 h 361318"/>
                <a:gd name="connsiteX2" fmla="*/ 350155 w 352368"/>
                <a:gd name="connsiteY2" fmla="*/ 249048 h 361318"/>
                <a:gd name="connsiteX3" fmla="*/ 350155 w 352368"/>
                <a:gd name="connsiteY3" fmla="*/ 260852 h 361318"/>
                <a:gd name="connsiteX4" fmla="*/ 282280 w 352368"/>
                <a:gd name="connsiteY4" fmla="*/ 331678 h 361318"/>
                <a:gd name="connsiteX5" fmla="*/ 270476 w 352368"/>
                <a:gd name="connsiteY5" fmla="*/ 331678 h 361318"/>
                <a:gd name="connsiteX6" fmla="*/ 217356 w 352368"/>
                <a:gd name="connsiteY6" fmla="*/ 290363 h 361318"/>
                <a:gd name="connsiteX7" fmla="*/ 214405 w 352368"/>
                <a:gd name="connsiteY7" fmla="*/ 281510 h 361318"/>
                <a:gd name="connsiteX8" fmla="*/ 223258 w 352368"/>
                <a:gd name="connsiteY8" fmla="*/ 272656 h 361318"/>
                <a:gd name="connsiteX9" fmla="*/ 232112 w 352368"/>
                <a:gd name="connsiteY9" fmla="*/ 269705 h 361318"/>
                <a:gd name="connsiteX10" fmla="*/ 267525 w 352368"/>
                <a:gd name="connsiteY10" fmla="*/ 296265 h 361318"/>
                <a:gd name="connsiteX11" fmla="*/ 279329 w 352368"/>
                <a:gd name="connsiteY11" fmla="*/ 293314 h 361318"/>
                <a:gd name="connsiteX12" fmla="*/ 329497 w 352368"/>
                <a:gd name="connsiteY12" fmla="*/ 243145 h 361318"/>
                <a:gd name="connsiteX13" fmla="*/ 157616 w 352368"/>
                <a:gd name="connsiteY13" fmla="*/ 0 h 361318"/>
                <a:gd name="connsiteX14" fmla="*/ 252780 w 352368"/>
                <a:gd name="connsiteY14" fmla="*/ 44425 h 361318"/>
                <a:gd name="connsiteX15" fmla="*/ 309284 w 352368"/>
                <a:gd name="connsiteY15" fmla="*/ 50348 h 361318"/>
                <a:gd name="connsiteX16" fmla="*/ 318205 w 352368"/>
                <a:gd name="connsiteY16" fmla="*/ 59233 h 361318"/>
                <a:gd name="connsiteX17" fmla="*/ 318205 w 352368"/>
                <a:gd name="connsiteY17" fmla="*/ 162890 h 361318"/>
                <a:gd name="connsiteX18" fmla="*/ 312257 w 352368"/>
                <a:gd name="connsiteY18" fmla="*/ 198429 h 361318"/>
                <a:gd name="connsiteX19" fmla="*/ 306310 w 352368"/>
                <a:gd name="connsiteY19" fmla="*/ 204352 h 361318"/>
                <a:gd name="connsiteX20" fmla="*/ 282519 w 352368"/>
                <a:gd name="connsiteY20" fmla="*/ 201391 h 361318"/>
                <a:gd name="connsiteX21" fmla="*/ 196276 w 352368"/>
                <a:gd name="connsiteY21" fmla="*/ 287278 h 361318"/>
                <a:gd name="connsiteX22" fmla="*/ 208172 w 352368"/>
                <a:gd name="connsiteY22" fmla="*/ 331702 h 361318"/>
                <a:gd name="connsiteX23" fmla="*/ 208172 w 352368"/>
                <a:gd name="connsiteY23" fmla="*/ 337625 h 361318"/>
                <a:gd name="connsiteX24" fmla="*/ 157616 w 352368"/>
                <a:gd name="connsiteY24" fmla="*/ 361318 h 361318"/>
                <a:gd name="connsiteX25" fmla="*/ 0 w 352368"/>
                <a:gd name="connsiteY25" fmla="*/ 162890 h 361318"/>
                <a:gd name="connsiteX26" fmla="*/ 2974 w 352368"/>
                <a:gd name="connsiteY26" fmla="*/ 56271 h 361318"/>
                <a:gd name="connsiteX27" fmla="*/ 8922 w 352368"/>
                <a:gd name="connsiteY27" fmla="*/ 47386 h 361318"/>
                <a:gd name="connsiteX28" fmla="*/ 77321 w 352368"/>
                <a:gd name="connsiteY28" fmla="*/ 44425 h 361318"/>
                <a:gd name="connsiteX29" fmla="*/ 157616 w 352368"/>
                <a:gd name="connsiteY29" fmla="*/ 0 h 36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2368" h="361318">
                  <a:moveTo>
                    <a:pt x="329497" y="243145"/>
                  </a:moveTo>
                  <a:cubicBezTo>
                    <a:pt x="332449" y="240194"/>
                    <a:pt x="338351" y="240194"/>
                    <a:pt x="341302" y="243145"/>
                  </a:cubicBezTo>
                  <a:cubicBezTo>
                    <a:pt x="350155" y="249048"/>
                    <a:pt x="350155" y="249048"/>
                    <a:pt x="350155" y="249048"/>
                  </a:cubicBezTo>
                  <a:cubicBezTo>
                    <a:pt x="353106" y="251999"/>
                    <a:pt x="353106" y="257901"/>
                    <a:pt x="350155" y="260852"/>
                  </a:cubicBezTo>
                  <a:lnTo>
                    <a:pt x="282280" y="331678"/>
                  </a:lnTo>
                  <a:cubicBezTo>
                    <a:pt x="279329" y="334629"/>
                    <a:pt x="273427" y="334629"/>
                    <a:pt x="270476" y="331678"/>
                  </a:cubicBezTo>
                  <a:cubicBezTo>
                    <a:pt x="217356" y="290363"/>
                    <a:pt x="217356" y="290363"/>
                    <a:pt x="217356" y="290363"/>
                  </a:cubicBezTo>
                  <a:cubicBezTo>
                    <a:pt x="214405" y="290363"/>
                    <a:pt x="211454" y="284461"/>
                    <a:pt x="214405" y="281510"/>
                  </a:cubicBezTo>
                  <a:cubicBezTo>
                    <a:pt x="223258" y="272656"/>
                    <a:pt x="223258" y="272656"/>
                    <a:pt x="223258" y="272656"/>
                  </a:cubicBezTo>
                  <a:cubicBezTo>
                    <a:pt x="223258" y="266754"/>
                    <a:pt x="229161" y="266754"/>
                    <a:pt x="232112" y="269705"/>
                  </a:cubicBezTo>
                  <a:cubicBezTo>
                    <a:pt x="267525" y="296265"/>
                    <a:pt x="267525" y="296265"/>
                    <a:pt x="267525" y="296265"/>
                  </a:cubicBezTo>
                  <a:cubicBezTo>
                    <a:pt x="270476" y="299216"/>
                    <a:pt x="276378" y="299216"/>
                    <a:pt x="279329" y="293314"/>
                  </a:cubicBezTo>
                  <a:cubicBezTo>
                    <a:pt x="329497" y="243145"/>
                    <a:pt x="329497" y="243145"/>
                    <a:pt x="329497" y="243145"/>
                  </a:cubicBezTo>
                  <a:close/>
                  <a:moveTo>
                    <a:pt x="157616" y="0"/>
                  </a:moveTo>
                  <a:cubicBezTo>
                    <a:pt x="172485" y="0"/>
                    <a:pt x="211146" y="32578"/>
                    <a:pt x="252780" y="44425"/>
                  </a:cubicBezTo>
                  <a:cubicBezTo>
                    <a:pt x="270623" y="50348"/>
                    <a:pt x="291440" y="50348"/>
                    <a:pt x="309284" y="50348"/>
                  </a:cubicBezTo>
                  <a:cubicBezTo>
                    <a:pt x="312257" y="50348"/>
                    <a:pt x="318205" y="50348"/>
                    <a:pt x="318205" y="59233"/>
                  </a:cubicBezTo>
                  <a:cubicBezTo>
                    <a:pt x="318205" y="59233"/>
                    <a:pt x="318205" y="162890"/>
                    <a:pt x="318205" y="162890"/>
                  </a:cubicBezTo>
                  <a:cubicBezTo>
                    <a:pt x="318205" y="174736"/>
                    <a:pt x="315231" y="186582"/>
                    <a:pt x="312257" y="198429"/>
                  </a:cubicBezTo>
                  <a:cubicBezTo>
                    <a:pt x="312257" y="201391"/>
                    <a:pt x="309284" y="204352"/>
                    <a:pt x="306310" y="204352"/>
                  </a:cubicBezTo>
                  <a:cubicBezTo>
                    <a:pt x="300362" y="201391"/>
                    <a:pt x="291440" y="201391"/>
                    <a:pt x="282519" y="201391"/>
                  </a:cubicBezTo>
                  <a:cubicBezTo>
                    <a:pt x="234937" y="201391"/>
                    <a:pt x="196276" y="239892"/>
                    <a:pt x="196276" y="287278"/>
                  </a:cubicBezTo>
                  <a:cubicBezTo>
                    <a:pt x="196276" y="302086"/>
                    <a:pt x="199250" y="319856"/>
                    <a:pt x="208172" y="331702"/>
                  </a:cubicBezTo>
                  <a:cubicBezTo>
                    <a:pt x="208172" y="334664"/>
                    <a:pt x="211146" y="334664"/>
                    <a:pt x="208172" y="337625"/>
                  </a:cubicBezTo>
                  <a:cubicBezTo>
                    <a:pt x="184381" y="355395"/>
                    <a:pt x="169511" y="361318"/>
                    <a:pt x="157616" y="361318"/>
                  </a:cubicBezTo>
                  <a:cubicBezTo>
                    <a:pt x="127877" y="361318"/>
                    <a:pt x="0" y="266546"/>
                    <a:pt x="0" y="162890"/>
                  </a:cubicBezTo>
                  <a:cubicBezTo>
                    <a:pt x="0" y="162890"/>
                    <a:pt x="2974" y="59233"/>
                    <a:pt x="2974" y="56271"/>
                  </a:cubicBezTo>
                  <a:cubicBezTo>
                    <a:pt x="2974" y="47386"/>
                    <a:pt x="5948" y="47386"/>
                    <a:pt x="8922" y="47386"/>
                  </a:cubicBezTo>
                  <a:cubicBezTo>
                    <a:pt x="29739" y="50348"/>
                    <a:pt x="53530" y="50348"/>
                    <a:pt x="77321" y="44425"/>
                  </a:cubicBezTo>
                  <a:cubicBezTo>
                    <a:pt x="118955" y="32578"/>
                    <a:pt x="145720" y="0"/>
                    <a:pt x="157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9" name="文本框 7">
              <a:extLst>
                <a:ext uri="{FF2B5EF4-FFF2-40B4-BE49-F238E27FC236}">
                  <a16:creationId xmlns:a16="http://schemas.microsoft.com/office/drawing/2014/main" id="{4587903B-16CD-4A9E-95BE-A34D64ACA5CD}"/>
                </a:ext>
              </a:extLst>
            </p:cNvPr>
            <p:cNvSpPr txBox="1"/>
            <p:nvPr/>
          </p:nvSpPr>
          <p:spPr bwMode="auto">
            <a:xfrm>
              <a:off x="1718207" y="3801915"/>
              <a:ext cx="1218328" cy="33843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</a:rPr>
                <a:t>文字输入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08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134139-6C3E-49B4-881F-DB59340F507D}"/>
              </a:ext>
            </a:extLst>
          </p:cNvPr>
          <p:cNvGrpSpPr/>
          <p:nvPr/>
        </p:nvGrpSpPr>
        <p:grpSpPr>
          <a:xfrm>
            <a:off x="1786635" y="1937040"/>
            <a:ext cx="8622748" cy="1101047"/>
            <a:chOff x="1786635" y="1937040"/>
            <a:chExt cx="8622748" cy="1101047"/>
          </a:xfrm>
        </p:grpSpPr>
        <p:sp>
          <p:nvSpPr>
            <p:cNvPr id="4" name="išļidé">
              <a:extLst>
                <a:ext uri="{FF2B5EF4-FFF2-40B4-BE49-F238E27FC236}">
                  <a16:creationId xmlns:a16="http://schemas.microsoft.com/office/drawing/2014/main" id="{F8E6B51D-B5FD-4EDA-8EED-8A68ED77063B}"/>
                </a:ext>
              </a:extLst>
            </p:cNvPr>
            <p:cNvSpPr/>
            <p:nvPr/>
          </p:nvSpPr>
          <p:spPr bwMode="auto">
            <a:xfrm>
              <a:off x="2328300" y="1937040"/>
              <a:ext cx="8081083" cy="110104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iş1ïḑê">
              <a:extLst>
                <a:ext uri="{FF2B5EF4-FFF2-40B4-BE49-F238E27FC236}">
                  <a16:creationId xmlns:a16="http://schemas.microsoft.com/office/drawing/2014/main" id="{A2236FE9-C344-4EF9-9F66-BA3C88FDA269}"/>
                </a:ext>
              </a:extLst>
            </p:cNvPr>
            <p:cNvSpPr/>
            <p:nvPr/>
          </p:nvSpPr>
          <p:spPr>
            <a:xfrm>
              <a:off x="1786635" y="1937040"/>
              <a:ext cx="1076228" cy="1076709"/>
            </a:xfrm>
            <a:prstGeom prst="flowChartMagneticTape">
              <a:avLst/>
            </a:prstGeom>
            <a:blipFill>
              <a:blip r:embed="rId3"/>
              <a:stretch>
                <a:fillRect l="-25566" r="-24970"/>
              </a:stretch>
            </a:blipFill>
            <a:ln w="57150" cap="flat" cmpd="sng" algn="ctr">
              <a:solidFill>
                <a:srgbClr val="1B48CB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373091-7437-4DA0-9F63-C391A50AEC24}"/>
                </a:ext>
              </a:extLst>
            </p:cNvPr>
            <p:cNvCxnSpPr>
              <a:cxnSpLocks/>
            </p:cNvCxnSpPr>
            <p:nvPr/>
          </p:nvCxnSpPr>
          <p:spPr>
            <a:xfrm>
              <a:off x="4914962" y="1937040"/>
              <a:ext cx="0" cy="11010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6">
              <a:extLst>
                <a:ext uri="{FF2B5EF4-FFF2-40B4-BE49-F238E27FC236}">
                  <a16:creationId xmlns:a16="http://schemas.microsoft.com/office/drawing/2014/main" id="{D70776B0-5927-4594-8882-F6220C624D63}"/>
                </a:ext>
              </a:extLst>
            </p:cNvPr>
            <p:cNvSpPr txBox="1"/>
            <p:nvPr/>
          </p:nvSpPr>
          <p:spPr bwMode="auto">
            <a:xfrm>
              <a:off x="5316061" y="2209666"/>
              <a:ext cx="4164489" cy="55579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1" name="文本框 7">
              <a:extLst>
                <a:ext uri="{FF2B5EF4-FFF2-40B4-BE49-F238E27FC236}">
                  <a16:creationId xmlns:a16="http://schemas.microsoft.com/office/drawing/2014/main" id="{7F656F65-88E7-4266-806E-3DCB097D1D9C}"/>
                </a:ext>
              </a:extLst>
            </p:cNvPr>
            <p:cNvSpPr txBox="1"/>
            <p:nvPr/>
          </p:nvSpPr>
          <p:spPr bwMode="auto">
            <a:xfrm>
              <a:off x="3425802" y="2306177"/>
              <a:ext cx="1218328" cy="33843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40821A1-4CB2-49FF-BF5F-29FC2ACAD40E}"/>
              </a:ext>
            </a:extLst>
          </p:cNvPr>
          <p:cNvGrpSpPr/>
          <p:nvPr/>
        </p:nvGrpSpPr>
        <p:grpSpPr>
          <a:xfrm>
            <a:off x="1786635" y="4826027"/>
            <a:ext cx="8622748" cy="1101047"/>
            <a:chOff x="1786635" y="4826027"/>
            <a:chExt cx="8622748" cy="1101047"/>
          </a:xfrm>
        </p:grpSpPr>
        <p:grpSp>
          <p:nvGrpSpPr>
            <p:cNvPr id="7" name="îṣḻíḍé">
              <a:extLst>
                <a:ext uri="{FF2B5EF4-FFF2-40B4-BE49-F238E27FC236}">
                  <a16:creationId xmlns:a16="http://schemas.microsoft.com/office/drawing/2014/main" id="{3E5D416E-E821-4041-B204-05A81292C873}"/>
                </a:ext>
              </a:extLst>
            </p:cNvPr>
            <p:cNvGrpSpPr/>
            <p:nvPr/>
          </p:nvGrpSpPr>
          <p:grpSpPr>
            <a:xfrm>
              <a:off x="1786635" y="4826027"/>
              <a:ext cx="8622748" cy="1101047"/>
              <a:chOff x="677888" y="1130300"/>
              <a:chExt cx="10841012" cy="1384300"/>
            </a:xfrm>
          </p:grpSpPr>
          <p:sp>
            <p:nvSpPr>
              <p:cNvPr id="20" name="iṡḷíde">
                <a:extLst>
                  <a:ext uri="{FF2B5EF4-FFF2-40B4-BE49-F238E27FC236}">
                    <a16:creationId xmlns:a16="http://schemas.microsoft.com/office/drawing/2014/main" id="{F08E8A7A-8EF5-42BD-9FCF-96D12F4AD65A}"/>
                  </a:ext>
                </a:extLst>
              </p:cNvPr>
              <p:cNvSpPr/>
              <p:nvPr/>
            </p:nvSpPr>
            <p:spPr bwMode="auto">
              <a:xfrm>
                <a:off x="1358900" y="1130300"/>
                <a:ext cx="10160000" cy="1384300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îšļíḑè">
                <a:extLst>
                  <a:ext uri="{FF2B5EF4-FFF2-40B4-BE49-F238E27FC236}">
                    <a16:creationId xmlns:a16="http://schemas.microsoft.com/office/drawing/2014/main" id="{4BD09742-97B1-409F-A9CC-07922E5D8561}"/>
                  </a:ext>
                </a:extLst>
              </p:cNvPr>
              <p:cNvSpPr/>
              <p:nvPr/>
            </p:nvSpPr>
            <p:spPr>
              <a:xfrm>
                <a:off x="677888" y="1130300"/>
                <a:ext cx="1353095" cy="1353700"/>
              </a:xfrm>
              <a:prstGeom prst="flowChartMagneticTape">
                <a:avLst/>
              </a:prstGeom>
              <a:blipFill>
                <a:blip r:embed="rId4"/>
                <a:stretch>
                  <a:fillRect l="-12676" r="-12380"/>
                </a:stretch>
              </a:blipFill>
              <a:ln w="57150" cap="flat" cmpd="sng" algn="ctr">
                <a:solidFill>
                  <a:srgbClr val="1B48CB"/>
                </a:solidFill>
                <a:prstDash val="solid"/>
                <a:miter lim="800000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E791835-AA35-4E84-8D73-7EEA79726080}"/>
                </a:ext>
              </a:extLst>
            </p:cNvPr>
            <p:cNvCxnSpPr>
              <a:cxnSpLocks/>
            </p:cNvCxnSpPr>
            <p:nvPr/>
          </p:nvCxnSpPr>
          <p:spPr>
            <a:xfrm>
              <a:off x="4914962" y="4826027"/>
              <a:ext cx="0" cy="11010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6">
              <a:extLst>
                <a:ext uri="{FF2B5EF4-FFF2-40B4-BE49-F238E27FC236}">
                  <a16:creationId xmlns:a16="http://schemas.microsoft.com/office/drawing/2014/main" id="{4AD7299D-CAEA-4F0C-82D5-197D5702F264}"/>
                </a:ext>
              </a:extLst>
            </p:cNvPr>
            <p:cNvSpPr txBox="1"/>
            <p:nvPr/>
          </p:nvSpPr>
          <p:spPr bwMode="auto">
            <a:xfrm>
              <a:off x="5316061" y="5086484"/>
              <a:ext cx="4164489" cy="55579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2" name="文本框 7">
              <a:extLst>
                <a:ext uri="{FF2B5EF4-FFF2-40B4-BE49-F238E27FC236}">
                  <a16:creationId xmlns:a16="http://schemas.microsoft.com/office/drawing/2014/main" id="{2CAEDA65-87EB-4CDB-8158-3EEEC2F954C1}"/>
                </a:ext>
              </a:extLst>
            </p:cNvPr>
            <p:cNvSpPr txBox="1"/>
            <p:nvPr/>
          </p:nvSpPr>
          <p:spPr bwMode="auto">
            <a:xfrm>
              <a:off x="3425802" y="5207333"/>
              <a:ext cx="1218328" cy="33843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371F4B8-C162-4FB2-A879-74BB8C58A127}"/>
              </a:ext>
            </a:extLst>
          </p:cNvPr>
          <p:cNvGrpSpPr/>
          <p:nvPr/>
        </p:nvGrpSpPr>
        <p:grpSpPr>
          <a:xfrm>
            <a:off x="1782827" y="3379008"/>
            <a:ext cx="8626556" cy="1103572"/>
            <a:chOff x="1782827" y="3379008"/>
            <a:chExt cx="8626556" cy="1103572"/>
          </a:xfrm>
        </p:grpSpPr>
        <p:sp>
          <p:nvSpPr>
            <p:cNvPr id="6" name="î$líḓè">
              <a:extLst>
                <a:ext uri="{FF2B5EF4-FFF2-40B4-BE49-F238E27FC236}">
                  <a16:creationId xmlns:a16="http://schemas.microsoft.com/office/drawing/2014/main" id="{A1F84346-3A14-40BF-B93F-708B3C1FDE4B}"/>
                </a:ext>
              </a:extLst>
            </p:cNvPr>
            <p:cNvSpPr/>
            <p:nvPr/>
          </p:nvSpPr>
          <p:spPr bwMode="auto">
            <a:xfrm>
              <a:off x="1782827" y="3381533"/>
              <a:ext cx="8081083" cy="1101047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îśḻiďé">
              <a:extLst>
                <a:ext uri="{FF2B5EF4-FFF2-40B4-BE49-F238E27FC236}">
                  <a16:creationId xmlns:a16="http://schemas.microsoft.com/office/drawing/2014/main" id="{31BBF334-DB05-4C4B-9FF2-8B36F0E90635}"/>
                </a:ext>
              </a:extLst>
            </p:cNvPr>
            <p:cNvSpPr/>
            <p:nvPr/>
          </p:nvSpPr>
          <p:spPr bwMode="auto">
            <a:xfrm>
              <a:off x="9333155" y="3381533"/>
              <a:ext cx="1076228" cy="1076709"/>
            </a:xfrm>
            <a:custGeom>
              <a:avLst/>
              <a:gdLst>
                <a:gd name="T0" fmla="*/ 1144 w 2288"/>
                <a:gd name="T1" fmla="*/ 2272 h 2272"/>
                <a:gd name="T2" fmla="*/ 2288 w 2288"/>
                <a:gd name="T3" fmla="*/ 1136 h 2272"/>
                <a:gd name="T4" fmla="*/ 1144 w 2288"/>
                <a:gd name="T5" fmla="*/ 0 h 2272"/>
                <a:gd name="T6" fmla="*/ 0 w 2288"/>
                <a:gd name="T7" fmla="*/ 1136 h 2272"/>
                <a:gd name="T8" fmla="*/ 336 w 2288"/>
                <a:gd name="T9" fmla="*/ 1940 h 2272"/>
                <a:gd name="T10" fmla="*/ 0 w 2288"/>
                <a:gd name="T11" fmla="*/ 1940 h 2272"/>
                <a:gd name="T12" fmla="*/ 0 w 2288"/>
                <a:gd name="T13" fmla="*/ 2272 h 2272"/>
                <a:gd name="T14" fmla="*/ 1144 w 2288"/>
                <a:gd name="T15" fmla="*/ 227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8" h="2272">
                  <a:moveTo>
                    <a:pt x="1144" y="2272"/>
                  </a:moveTo>
                  <a:cubicBezTo>
                    <a:pt x="1776" y="2272"/>
                    <a:pt x="2288" y="1764"/>
                    <a:pt x="2288" y="1136"/>
                  </a:cubicBezTo>
                  <a:cubicBezTo>
                    <a:pt x="2288" y="509"/>
                    <a:pt x="1776" y="0"/>
                    <a:pt x="1144" y="0"/>
                  </a:cubicBezTo>
                  <a:cubicBezTo>
                    <a:pt x="513" y="0"/>
                    <a:pt x="0" y="509"/>
                    <a:pt x="0" y="1136"/>
                  </a:cubicBezTo>
                  <a:cubicBezTo>
                    <a:pt x="0" y="1438"/>
                    <a:pt x="121" y="1727"/>
                    <a:pt x="336" y="1940"/>
                  </a:cubicBezTo>
                  <a:lnTo>
                    <a:pt x="0" y="1940"/>
                  </a:lnTo>
                  <a:lnTo>
                    <a:pt x="0" y="2272"/>
                  </a:lnTo>
                  <a:lnTo>
                    <a:pt x="1144" y="2272"/>
                  </a:lnTo>
                  <a:close/>
                </a:path>
              </a:pathLst>
            </a:custGeom>
            <a:blipFill>
              <a:blip r:embed="rId5"/>
              <a:stretch>
                <a:fillRect l="-25270" r="-24680"/>
              </a:stretch>
            </a:blipFill>
            <a:ln w="57150" cap="flat" cmpd="sng" algn="ctr">
              <a:solidFill>
                <a:srgbClr val="EF3428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40B44D0-0AF4-4B28-B577-15D861A61646}"/>
                </a:ext>
              </a:extLst>
            </p:cNvPr>
            <p:cNvCxnSpPr>
              <a:cxnSpLocks/>
            </p:cNvCxnSpPr>
            <p:nvPr/>
          </p:nvCxnSpPr>
          <p:spPr>
            <a:xfrm>
              <a:off x="3672496" y="3379008"/>
              <a:ext cx="0" cy="11010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6">
              <a:extLst>
                <a:ext uri="{FF2B5EF4-FFF2-40B4-BE49-F238E27FC236}">
                  <a16:creationId xmlns:a16="http://schemas.microsoft.com/office/drawing/2014/main" id="{D56397E1-BE53-4923-8768-EF827D3ECD69}"/>
                </a:ext>
              </a:extLst>
            </p:cNvPr>
            <p:cNvSpPr txBox="1"/>
            <p:nvPr/>
          </p:nvSpPr>
          <p:spPr bwMode="auto">
            <a:xfrm>
              <a:off x="4295246" y="3651634"/>
              <a:ext cx="4164489" cy="55579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3" name="文本框 7">
              <a:extLst>
                <a:ext uri="{FF2B5EF4-FFF2-40B4-BE49-F238E27FC236}">
                  <a16:creationId xmlns:a16="http://schemas.microsoft.com/office/drawing/2014/main" id="{D22942D1-8367-4BF3-B6C0-C50F60437ADF}"/>
                </a:ext>
              </a:extLst>
            </p:cNvPr>
            <p:cNvSpPr txBox="1"/>
            <p:nvPr/>
          </p:nvSpPr>
          <p:spPr bwMode="auto">
            <a:xfrm>
              <a:off x="2142794" y="3750558"/>
              <a:ext cx="1218328" cy="33843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778509A9-ACE9-4707-A50C-D231E0438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F54F9A1-F8C3-412F-AD6B-A592A5999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E5B55BBD-5D7C-48C5-AD14-C679EBE5D200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C8FCA32-E3C7-482D-9E4E-5415A95554F4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项目规划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89256D8-B8BF-4B50-9D80-40E4F61E4A92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1BDB17B0-BE2D-4F91-B9DE-56E2C7F74C69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03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54EEE67-BA86-4C57-B900-59DFCEE81A31}"/>
              </a:ext>
            </a:extLst>
          </p:cNvPr>
          <p:cNvGrpSpPr/>
          <p:nvPr/>
        </p:nvGrpSpPr>
        <p:grpSpPr>
          <a:xfrm>
            <a:off x="4282526" y="1976884"/>
            <a:ext cx="3639632" cy="3732434"/>
            <a:chOff x="4282526" y="1976884"/>
            <a:chExt cx="3639632" cy="373243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85F9C13-DD42-4CF8-B1B7-B5BF1F8923FF}"/>
                </a:ext>
              </a:extLst>
            </p:cNvPr>
            <p:cNvGrpSpPr/>
            <p:nvPr/>
          </p:nvGrpSpPr>
          <p:grpSpPr>
            <a:xfrm>
              <a:off x="4282526" y="1976884"/>
              <a:ext cx="3639632" cy="3732434"/>
              <a:chOff x="4285617" y="1849884"/>
              <a:chExt cx="3639632" cy="3732434"/>
            </a:xfrm>
          </p:grpSpPr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481F4CE7-38B5-43AA-8769-DAD5B1FBE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731" y="4462542"/>
                <a:ext cx="1268780" cy="1119776"/>
              </a:xfrm>
              <a:custGeom>
                <a:avLst/>
                <a:gdLst>
                  <a:gd name="T0" fmla="*/ 117 w 526"/>
                  <a:gd name="T1" fmla="*/ 442 h 464"/>
                  <a:gd name="T2" fmla="*/ 8 w 526"/>
                  <a:gd name="T3" fmla="*/ 254 h 464"/>
                  <a:gd name="T4" fmla="*/ 8 w 526"/>
                  <a:gd name="T5" fmla="*/ 210 h 464"/>
                  <a:gd name="T6" fmla="*/ 117 w 526"/>
                  <a:gd name="T7" fmla="*/ 22 h 464"/>
                  <a:gd name="T8" fmla="*/ 155 w 526"/>
                  <a:gd name="T9" fmla="*/ 0 h 464"/>
                  <a:gd name="T10" fmla="*/ 371 w 526"/>
                  <a:gd name="T11" fmla="*/ 0 h 464"/>
                  <a:gd name="T12" fmla="*/ 409 w 526"/>
                  <a:gd name="T13" fmla="*/ 22 h 464"/>
                  <a:gd name="T14" fmla="*/ 518 w 526"/>
                  <a:gd name="T15" fmla="*/ 210 h 464"/>
                  <a:gd name="T16" fmla="*/ 518 w 526"/>
                  <a:gd name="T17" fmla="*/ 254 h 464"/>
                  <a:gd name="T18" fmla="*/ 409 w 526"/>
                  <a:gd name="T19" fmla="*/ 442 h 464"/>
                  <a:gd name="T20" fmla="*/ 371 w 526"/>
                  <a:gd name="T21" fmla="*/ 464 h 464"/>
                  <a:gd name="T22" fmla="*/ 155 w 526"/>
                  <a:gd name="T23" fmla="*/ 464 h 464"/>
                  <a:gd name="T24" fmla="*/ 117 w 526"/>
                  <a:gd name="T25" fmla="*/ 442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6" h="464">
                    <a:moveTo>
                      <a:pt x="117" y="442"/>
                    </a:moveTo>
                    <a:cubicBezTo>
                      <a:pt x="8" y="254"/>
                      <a:pt x="8" y="254"/>
                      <a:pt x="8" y="254"/>
                    </a:cubicBezTo>
                    <a:cubicBezTo>
                      <a:pt x="0" y="240"/>
                      <a:pt x="0" y="224"/>
                      <a:pt x="8" y="210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24" y="9"/>
                      <a:pt x="139" y="0"/>
                      <a:pt x="155" y="0"/>
                    </a:cubicBezTo>
                    <a:cubicBezTo>
                      <a:pt x="371" y="0"/>
                      <a:pt x="371" y="0"/>
                      <a:pt x="371" y="0"/>
                    </a:cubicBezTo>
                    <a:cubicBezTo>
                      <a:pt x="387" y="0"/>
                      <a:pt x="402" y="9"/>
                      <a:pt x="409" y="22"/>
                    </a:cubicBezTo>
                    <a:cubicBezTo>
                      <a:pt x="518" y="210"/>
                      <a:pt x="518" y="210"/>
                      <a:pt x="518" y="210"/>
                    </a:cubicBezTo>
                    <a:cubicBezTo>
                      <a:pt x="526" y="224"/>
                      <a:pt x="526" y="240"/>
                      <a:pt x="518" y="254"/>
                    </a:cubicBezTo>
                    <a:cubicBezTo>
                      <a:pt x="409" y="442"/>
                      <a:pt x="409" y="442"/>
                      <a:pt x="409" y="442"/>
                    </a:cubicBezTo>
                    <a:cubicBezTo>
                      <a:pt x="402" y="455"/>
                      <a:pt x="387" y="464"/>
                      <a:pt x="371" y="464"/>
                    </a:cubicBezTo>
                    <a:cubicBezTo>
                      <a:pt x="155" y="464"/>
                      <a:pt x="155" y="464"/>
                      <a:pt x="155" y="464"/>
                    </a:cubicBezTo>
                    <a:cubicBezTo>
                      <a:pt x="139" y="464"/>
                      <a:pt x="124" y="455"/>
                      <a:pt x="117" y="442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6890" r="-16562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Freeform 27">
                <a:extLst>
                  <a:ext uri="{FF2B5EF4-FFF2-40B4-BE49-F238E27FC236}">
                    <a16:creationId xmlns:a16="http://schemas.microsoft.com/office/drawing/2014/main" id="{5A8E1FB6-D313-4350-9C53-D3FEEA739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1405" y="2468531"/>
                <a:ext cx="1258844" cy="1117066"/>
              </a:xfrm>
              <a:custGeom>
                <a:avLst/>
                <a:gdLst>
                  <a:gd name="T0" fmla="*/ 162 w 522"/>
                  <a:gd name="T1" fmla="*/ 463 h 463"/>
                  <a:gd name="T2" fmla="*/ 359 w 522"/>
                  <a:gd name="T3" fmla="*/ 463 h 463"/>
                  <a:gd name="T4" fmla="*/ 412 w 522"/>
                  <a:gd name="T5" fmla="*/ 433 h 463"/>
                  <a:gd name="T6" fmla="*/ 511 w 522"/>
                  <a:gd name="T7" fmla="*/ 262 h 463"/>
                  <a:gd name="T8" fmla="*/ 511 w 522"/>
                  <a:gd name="T9" fmla="*/ 201 h 463"/>
                  <a:gd name="T10" fmla="*/ 412 w 522"/>
                  <a:gd name="T11" fmla="*/ 30 h 463"/>
                  <a:gd name="T12" fmla="*/ 359 w 522"/>
                  <a:gd name="T13" fmla="*/ 0 h 463"/>
                  <a:gd name="T14" fmla="*/ 162 w 522"/>
                  <a:gd name="T15" fmla="*/ 0 h 463"/>
                  <a:gd name="T16" fmla="*/ 110 w 522"/>
                  <a:gd name="T17" fmla="*/ 30 h 463"/>
                  <a:gd name="T18" fmla="*/ 11 w 522"/>
                  <a:gd name="T19" fmla="*/ 201 h 463"/>
                  <a:gd name="T20" fmla="*/ 11 w 522"/>
                  <a:gd name="T21" fmla="*/ 262 h 463"/>
                  <a:gd name="T22" fmla="*/ 110 w 522"/>
                  <a:gd name="T23" fmla="*/ 433 h 463"/>
                  <a:gd name="T24" fmla="*/ 162 w 522"/>
                  <a:gd name="T25" fmla="*/ 463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2" h="463">
                    <a:moveTo>
                      <a:pt x="162" y="463"/>
                    </a:moveTo>
                    <a:cubicBezTo>
                      <a:pt x="359" y="463"/>
                      <a:pt x="359" y="463"/>
                      <a:pt x="359" y="463"/>
                    </a:cubicBezTo>
                    <a:cubicBezTo>
                      <a:pt x="381" y="463"/>
                      <a:pt x="401" y="452"/>
                      <a:pt x="412" y="433"/>
                    </a:cubicBezTo>
                    <a:cubicBezTo>
                      <a:pt x="511" y="262"/>
                      <a:pt x="511" y="262"/>
                      <a:pt x="511" y="262"/>
                    </a:cubicBezTo>
                    <a:cubicBezTo>
                      <a:pt x="522" y="243"/>
                      <a:pt x="522" y="220"/>
                      <a:pt x="511" y="201"/>
                    </a:cubicBezTo>
                    <a:cubicBezTo>
                      <a:pt x="412" y="30"/>
                      <a:pt x="412" y="30"/>
                      <a:pt x="412" y="30"/>
                    </a:cubicBezTo>
                    <a:cubicBezTo>
                      <a:pt x="401" y="12"/>
                      <a:pt x="381" y="0"/>
                      <a:pt x="35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1" y="0"/>
                      <a:pt x="120" y="12"/>
                      <a:pt x="110" y="30"/>
                    </a:cubicBezTo>
                    <a:cubicBezTo>
                      <a:pt x="11" y="201"/>
                      <a:pt x="11" y="201"/>
                      <a:pt x="11" y="201"/>
                    </a:cubicBezTo>
                    <a:cubicBezTo>
                      <a:pt x="0" y="220"/>
                      <a:pt x="0" y="243"/>
                      <a:pt x="11" y="262"/>
                    </a:cubicBezTo>
                    <a:cubicBezTo>
                      <a:pt x="110" y="433"/>
                      <a:pt x="110" y="433"/>
                      <a:pt x="110" y="433"/>
                    </a:cubicBezTo>
                    <a:cubicBezTo>
                      <a:pt x="120" y="452"/>
                      <a:pt x="141" y="463"/>
                      <a:pt x="162" y="463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6109" r="-599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Freeform 28">
                <a:extLst>
                  <a:ext uri="{FF2B5EF4-FFF2-40B4-BE49-F238E27FC236}">
                    <a16:creationId xmlns:a16="http://schemas.microsoft.com/office/drawing/2014/main" id="{F171A0D3-47BE-45D8-A915-5BA2888A6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3695" y="2488347"/>
                <a:ext cx="1261554" cy="1119776"/>
              </a:xfrm>
              <a:custGeom>
                <a:avLst/>
                <a:gdLst>
                  <a:gd name="T0" fmla="*/ 364 w 523"/>
                  <a:gd name="T1" fmla="*/ 464 h 464"/>
                  <a:gd name="T2" fmla="*/ 159 w 523"/>
                  <a:gd name="T3" fmla="*/ 464 h 464"/>
                  <a:gd name="T4" fmla="*/ 112 w 523"/>
                  <a:gd name="T5" fmla="*/ 436 h 464"/>
                  <a:gd name="T6" fmla="*/ 9 w 523"/>
                  <a:gd name="T7" fmla="*/ 259 h 464"/>
                  <a:gd name="T8" fmla="*/ 9 w 523"/>
                  <a:gd name="T9" fmla="*/ 205 h 464"/>
                  <a:gd name="T10" fmla="*/ 112 w 523"/>
                  <a:gd name="T11" fmla="*/ 27 h 464"/>
                  <a:gd name="T12" fmla="*/ 159 w 523"/>
                  <a:gd name="T13" fmla="*/ 0 h 464"/>
                  <a:gd name="T14" fmla="*/ 364 w 523"/>
                  <a:gd name="T15" fmla="*/ 0 h 464"/>
                  <a:gd name="T16" fmla="*/ 411 w 523"/>
                  <a:gd name="T17" fmla="*/ 27 h 464"/>
                  <a:gd name="T18" fmla="*/ 513 w 523"/>
                  <a:gd name="T19" fmla="*/ 205 h 464"/>
                  <a:gd name="T20" fmla="*/ 513 w 523"/>
                  <a:gd name="T21" fmla="*/ 259 h 464"/>
                  <a:gd name="T22" fmla="*/ 411 w 523"/>
                  <a:gd name="T23" fmla="*/ 436 h 464"/>
                  <a:gd name="T24" fmla="*/ 364 w 523"/>
                  <a:gd name="T25" fmla="*/ 464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3" h="464">
                    <a:moveTo>
                      <a:pt x="364" y="464"/>
                    </a:moveTo>
                    <a:cubicBezTo>
                      <a:pt x="159" y="464"/>
                      <a:pt x="159" y="464"/>
                      <a:pt x="159" y="464"/>
                    </a:cubicBezTo>
                    <a:cubicBezTo>
                      <a:pt x="139" y="464"/>
                      <a:pt x="121" y="453"/>
                      <a:pt x="112" y="436"/>
                    </a:cubicBezTo>
                    <a:cubicBezTo>
                      <a:pt x="9" y="259"/>
                      <a:pt x="9" y="259"/>
                      <a:pt x="9" y="259"/>
                    </a:cubicBezTo>
                    <a:cubicBezTo>
                      <a:pt x="0" y="242"/>
                      <a:pt x="0" y="222"/>
                      <a:pt x="9" y="205"/>
                    </a:cubicBezTo>
                    <a:cubicBezTo>
                      <a:pt x="112" y="27"/>
                      <a:pt x="112" y="27"/>
                      <a:pt x="112" y="27"/>
                    </a:cubicBezTo>
                    <a:cubicBezTo>
                      <a:pt x="121" y="11"/>
                      <a:pt x="139" y="0"/>
                      <a:pt x="159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83" y="0"/>
                      <a:pt x="401" y="11"/>
                      <a:pt x="411" y="27"/>
                    </a:cubicBezTo>
                    <a:cubicBezTo>
                      <a:pt x="513" y="205"/>
                      <a:pt x="513" y="205"/>
                      <a:pt x="513" y="205"/>
                    </a:cubicBezTo>
                    <a:cubicBezTo>
                      <a:pt x="523" y="222"/>
                      <a:pt x="523" y="242"/>
                      <a:pt x="513" y="259"/>
                    </a:cubicBezTo>
                    <a:cubicBezTo>
                      <a:pt x="411" y="436"/>
                      <a:pt x="411" y="436"/>
                      <a:pt x="411" y="436"/>
                    </a:cubicBezTo>
                    <a:cubicBezTo>
                      <a:pt x="401" y="453"/>
                      <a:pt x="383" y="464"/>
                      <a:pt x="364" y="464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7616" r="-1727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4F1F6C5B-329E-494E-8773-9636256A0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3754" y="1849884"/>
                <a:ext cx="1252818" cy="1097198"/>
              </a:xfrm>
              <a:custGeom>
                <a:avLst/>
                <a:gdLst>
                  <a:gd name="connsiteX0" fmla="*/ 381422 w 1305457"/>
                  <a:gd name="connsiteY0" fmla="*/ 59119 h 1143301"/>
                  <a:gd name="connsiteX1" fmla="*/ 343102 w 1305457"/>
                  <a:gd name="connsiteY1" fmla="*/ 81648 h 1143301"/>
                  <a:gd name="connsiteX2" fmla="*/ 72608 w 1305457"/>
                  <a:gd name="connsiteY2" fmla="*/ 547996 h 1143301"/>
                  <a:gd name="connsiteX3" fmla="*/ 72608 w 1305457"/>
                  <a:gd name="connsiteY3" fmla="*/ 593054 h 1143301"/>
                  <a:gd name="connsiteX4" fmla="*/ 343102 w 1305457"/>
                  <a:gd name="connsiteY4" fmla="*/ 1061654 h 1143301"/>
                  <a:gd name="connsiteX5" fmla="*/ 381422 w 1305457"/>
                  <a:gd name="connsiteY5" fmla="*/ 1084183 h 1143301"/>
                  <a:gd name="connsiteX6" fmla="*/ 922410 w 1305457"/>
                  <a:gd name="connsiteY6" fmla="*/ 1084183 h 1143301"/>
                  <a:gd name="connsiteX7" fmla="*/ 962985 w 1305457"/>
                  <a:gd name="connsiteY7" fmla="*/ 1061654 h 1143301"/>
                  <a:gd name="connsiteX8" fmla="*/ 1231225 w 1305457"/>
                  <a:gd name="connsiteY8" fmla="*/ 593054 h 1143301"/>
                  <a:gd name="connsiteX9" fmla="*/ 1231225 w 1305457"/>
                  <a:gd name="connsiteY9" fmla="*/ 547996 h 1143301"/>
                  <a:gd name="connsiteX10" fmla="*/ 962985 w 1305457"/>
                  <a:gd name="connsiteY10" fmla="*/ 81648 h 1143301"/>
                  <a:gd name="connsiteX11" fmla="*/ 922410 w 1305457"/>
                  <a:gd name="connsiteY11" fmla="*/ 59119 h 1143301"/>
                  <a:gd name="connsiteX12" fmla="*/ 350092 w 1305457"/>
                  <a:gd name="connsiteY12" fmla="*/ 0 h 1143301"/>
                  <a:gd name="connsiteX13" fmla="*/ 953480 w 1305457"/>
                  <a:gd name="connsiteY13" fmla="*/ 0 h 1143301"/>
                  <a:gd name="connsiteX14" fmla="*/ 998735 w 1305457"/>
                  <a:gd name="connsiteY14" fmla="*/ 25128 h 1143301"/>
                  <a:gd name="connsiteX15" fmla="*/ 1297915 w 1305457"/>
                  <a:gd name="connsiteY15" fmla="*/ 545267 h 1143301"/>
                  <a:gd name="connsiteX16" fmla="*/ 1297915 w 1305457"/>
                  <a:gd name="connsiteY16" fmla="*/ 595522 h 1143301"/>
                  <a:gd name="connsiteX17" fmla="*/ 998735 w 1305457"/>
                  <a:gd name="connsiteY17" fmla="*/ 1118174 h 1143301"/>
                  <a:gd name="connsiteX18" fmla="*/ 953480 w 1305457"/>
                  <a:gd name="connsiteY18" fmla="*/ 1143301 h 1143301"/>
                  <a:gd name="connsiteX19" fmla="*/ 350092 w 1305457"/>
                  <a:gd name="connsiteY19" fmla="*/ 1143301 h 1143301"/>
                  <a:gd name="connsiteX20" fmla="*/ 307352 w 1305457"/>
                  <a:gd name="connsiteY20" fmla="*/ 1118174 h 1143301"/>
                  <a:gd name="connsiteX21" fmla="*/ 5658 w 1305457"/>
                  <a:gd name="connsiteY21" fmla="*/ 595522 h 1143301"/>
                  <a:gd name="connsiteX22" fmla="*/ 5658 w 1305457"/>
                  <a:gd name="connsiteY22" fmla="*/ 545267 h 1143301"/>
                  <a:gd name="connsiteX23" fmla="*/ 307352 w 1305457"/>
                  <a:gd name="connsiteY23" fmla="*/ 25128 h 1143301"/>
                  <a:gd name="connsiteX24" fmla="*/ 350092 w 1305457"/>
                  <a:gd name="connsiteY24" fmla="*/ 0 h 114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05457" h="1143301">
                    <a:moveTo>
                      <a:pt x="381422" y="59119"/>
                    </a:moveTo>
                    <a:cubicBezTo>
                      <a:pt x="365643" y="59119"/>
                      <a:pt x="352118" y="68131"/>
                      <a:pt x="343102" y="81648"/>
                    </a:cubicBezTo>
                    <a:cubicBezTo>
                      <a:pt x="72608" y="547996"/>
                      <a:pt x="72608" y="547996"/>
                      <a:pt x="72608" y="547996"/>
                    </a:cubicBezTo>
                    <a:cubicBezTo>
                      <a:pt x="65845" y="563766"/>
                      <a:pt x="65845" y="579536"/>
                      <a:pt x="72608" y="593054"/>
                    </a:cubicBezTo>
                    <a:cubicBezTo>
                      <a:pt x="343102" y="1061654"/>
                      <a:pt x="343102" y="1061654"/>
                      <a:pt x="343102" y="1061654"/>
                    </a:cubicBezTo>
                    <a:cubicBezTo>
                      <a:pt x="352118" y="1075172"/>
                      <a:pt x="365643" y="1084183"/>
                      <a:pt x="381422" y="1084183"/>
                    </a:cubicBezTo>
                    <a:cubicBezTo>
                      <a:pt x="922410" y="1084183"/>
                      <a:pt x="922410" y="1084183"/>
                      <a:pt x="922410" y="1084183"/>
                    </a:cubicBezTo>
                    <a:cubicBezTo>
                      <a:pt x="938189" y="1084183"/>
                      <a:pt x="953968" y="1075172"/>
                      <a:pt x="962985" y="1061654"/>
                    </a:cubicBezTo>
                    <a:cubicBezTo>
                      <a:pt x="1231225" y="593054"/>
                      <a:pt x="1231225" y="593054"/>
                      <a:pt x="1231225" y="593054"/>
                    </a:cubicBezTo>
                    <a:cubicBezTo>
                      <a:pt x="1240241" y="579536"/>
                      <a:pt x="1240241" y="563766"/>
                      <a:pt x="1231225" y="547996"/>
                    </a:cubicBezTo>
                    <a:cubicBezTo>
                      <a:pt x="962985" y="81648"/>
                      <a:pt x="962985" y="81648"/>
                      <a:pt x="962985" y="81648"/>
                    </a:cubicBezTo>
                    <a:cubicBezTo>
                      <a:pt x="953968" y="68131"/>
                      <a:pt x="938189" y="59119"/>
                      <a:pt x="922410" y="59119"/>
                    </a:cubicBezTo>
                    <a:close/>
                    <a:moveTo>
                      <a:pt x="350092" y="0"/>
                    </a:moveTo>
                    <a:lnTo>
                      <a:pt x="953480" y="0"/>
                    </a:lnTo>
                    <a:cubicBezTo>
                      <a:pt x="971079" y="0"/>
                      <a:pt x="988678" y="10051"/>
                      <a:pt x="998735" y="25128"/>
                    </a:cubicBezTo>
                    <a:cubicBezTo>
                      <a:pt x="998735" y="25128"/>
                      <a:pt x="998735" y="25128"/>
                      <a:pt x="1297915" y="545267"/>
                    </a:cubicBezTo>
                    <a:cubicBezTo>
                      <a:pt x="1307971" y="562856"/>
                      <a:pt x="1307971" y="580445"/>
                      <a:pt x="1297915" y="595522"/>
                    </a:cubicBezTo>
                    <a:cubicBezTo>
                      <a:pt x="1297915" y="595522"/>
                      <a:pt x="1297915" y="595522"/>
                      <a:pt x="998735" y="1118174"/>
                    </a:cubicBezTo>
                    <a:cubicBezTo>
                      <a:pt x="988678" y="1133250"/>
                      <a:pt x="971079" y="1143301"/>
                      <a:pt x="953480" y="1143301"/>
                    </a:cubicBezTo>
                    <a:cubicBezTo>
                      <a:pt x="953480" y="1143301"/>
                      <a:pt x="953480" y="1143301"/>
                      <a:pt x="350092" y="1143301"/>
                    </a:cubicBezTo>
                    <a:cubicBezTo>
                      <a:pt x="332493" y="1143301"/>
                      <a:pt x="317408" y="1133250"/>
                      <a:pt x="307352" y="1118174"/>
                    </a:cubicBezTo>
                    <a:cubicBezTo>
                      <a:pt x="307352" y="1118174"/>
                      <a:pt x="307352" y="1118174"/>
                      <a:pt x="5658" y="595522"/>
                    </a:cubicBezTo>
                    <a:cubicBezTo>
                      <a:pt x="-1885" y="580445"/>
                      <a:pt x="-1885" y="562856"/>
                      <a:pt x="5658" y="545267"/>
                    </a:cubicBezTo>
                    <a:cubicBezTo>
                      <a:pt x="5658" y="545267"/>
                      <a:pt x="5658" y="545267"/>
                      <a:pt x="307352" y="25128"/>
                    </a:cubicBezTo>
                    <a:cubicBezTo>
                      <a:pt x="317408" y="10051"/>
                      <a:pt x="332493" y="0"/>
                      <a:pt x="3500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25A5DCDB-FBAF-42B2-8D47-7C5845CC7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9827" y="3768509"/>
                <a:ext cx="1291648" cy="1139644"/>
              </a:xfrm>
              <a:custGeom>
                <a:avLst/>
                <a:gdLst>
                  <a:gd name="connsiteX0" fmla="*/ 402545 w 1345918"/>
                  <a:gd name="connsiteY0" fmla="*/ 61405 h 1187528"/>
                  <a:gd name="connsiteX1" fmla="*/ 348462 w 1345918"/>
                  <a:gd name="connsiteY1" fmla="*/ 95242 h 1187528"/>
                  <a:gd name="connsiteX2" fmla="*/ 78047 w 1345918"/>
                  <a:gd name="connsiteY2" fmla="*/ 562184 h 1187528"/>
                  <a:gd name="connsiteX3" fmla="*/ 78047 w 1345918"/>
                  <a:gd name="connsiteY3" fmla="*/ 625345 h 1187528"/>
                  <a:gd name="connsiteX4" fmla="*/ 348462 w 1345918"/>
                  <a:gd name="connsiteY4" fmla="*/ 1094543 h 1187528"/>
                  <a:gd name="connsiteX5" fmla="*/ 402545 w 1345918"/>
                  <a:gd name="connsiteY5" fmla="*/ 1126123 h 1187528"/>
                  <a:gd name="connsiteX6" fmla="*/ 943376 w 1345918"/>
                  <a:gd name="connsiteY6" fmla="*/ 1126123 h 1187528"/>
                  <a:gd name="connsiteX7" fmla="*/ 997459 w 1345918"/>
                  <a:gd name="connsiteY7" fmla="*/ 1094543 h 1187528"/>
                  <a:gd name="connsiteX8" fmla="*/ 1267874 w 1345918"/>
                  <a:gd name="connsiteY8" fmla="*/ 625345 h 1187528"/>
                  <a:gd name="connsiteX9" fmla="*/ 1267874 w 1345918"/>
                  <a:gd name="connsiteY9" fmla="*/ 562184 h 1187528"/>
                  <a:gd name="connsiteX10" fmla="*/ 997459 w 1345918"/>
                  <a:gd name="connsiteY10" fmla="*/ 95242 h 1187528"/>
                  <a:gd name="connsiteX11" fmla="*/ 943376 w 1345918"/>
                  <a:gd name="connsiteY11" fmla="*/ 61405 h 1187528"/>
                  <a:gd name="connsiteX12" fmla="*/ 402545 w 1345918"/>
                  <a:gd name="connsiteY12" fmla="*/ 61405 h 1187528"/>
                  <a:gd name="connsiteX13" fmla="*/ 371354 w 1345918"/>
                  <a:gd name="connsiteY13" fmla="*/ 0 h 1187528"/>
                  <a:gd name="connsiteX14" fmla="*/ 974566 w 1345918"/>
                  <a:gd name="connsiteY14" fmla="*/ 0 h 1187528"/>
                  <a:gd name="connsiteX15" fmla="*/ 1034887 w 1345918"/>
                  <a:gd name="connsiteY15" fmla="*/ 37739 h 1187528"/>
                  <a:gd name="connsiteX16" fmla="*/ 1336493 w 1345918"/>
                  <a:gd name="connsiteY16" fmla="*/ 558541 h 1187528"/>
                  <a:gd name="connsiteX17" fmla="*/ 1336493 w 1345918"/>
                  <a:gd name="connsiteY17" fmla="*/ 628988 h 1187528"/>
                  <a:gd name="connsiteX18" fmla="*/ 1034887 w 1345918"/>
                  <a:gd name="connsiteY18" fmla="*/ 1152305 h 1187528"/>
                  <a:gd name="connsiteX19" fmla="*/ 974566 w 1345918"/>
                  <a:gd name="connsiteY19" fmla="*/ 1187528 h 1187528"/>
                  <a:gd name="connsiteX20" fmla="*/ 371354 w 1345918"/>
                  <a:gd name="connsiteY20" fmla="*/ 1187528 h 1187528"/>
                  <a:gd name="connsiteX21" fmla="*/ 311032 w 1345918"/>
                  <a:gd name="connsiteY21" fmla="*/ 1152305 h 1187528"/>
                  <a:gd name="connsiteX22" fmla="*/ 9426 w 1345918"/>
                  <a:gd name="connsiteY22" fmla="*/ 628988 h 1187528"/>
                  <a:gd name="connsiteX23" fmla="*/ 9426 w 1345918"/>
                  <a:gd name="connsiteY23" fmla="*/ 558541 h 1187528"/>
                  <a:gd name="connsiteX24" fmla="*/ 311032 w 1345918"/>
                  <a:gd name="connsiteY24" fmla="*/ 37739 h 1187528"/>
                  <a:gd name="connsiteX25" fmla="*/ 371354 w 1345918"/>
                  <a:gd name="connsiteY25" fmla="*/ 0 h 118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5918" h="1187528">
                    <a:moveTo>
                      <a:pt x="402545" y="61405"/>
                    </a:moveTo>
                    <a:cubicBezTo>
                      <a:pt x="380010" y="61405"/>
                      <a:pt x="359729" y="74940"/>
                      <a:pt x="348462" y="95242"/>
                    </a:cubicBezTo>
                    <a:cubicBezTo>
                      <a:pt x="348462" y="95242"/>
                      <a:pt x="348462" y="95242"/>
                      <a:pt x="78047" y="562184"/>
                    </a:cubicBezTo>
                    <a:cubicBezTo>
                      <a:pt x="66779" y="582485"/>
                      <a:pt x="66779" y="607299"/>
                      <a:pt x="78047" y="625345"/>
                    </a:cubicBezTo>
                    <a:cubicBezTo>
                      <a:pt x="78047" y="625345"/>
                      <a:pt x="78047" y="625345"/>
                      <a:pt x="348462" y="1094543"/>
                    </a:cubicBezTo>
                    <a:cubicBezTo>
                      <a:pt x="359729" y="1112589"/>
                      <a:pt x="380010" y="1126123"/>
                      <a:pt x="402545" y="1126123"/>
                    </a:cubicBezTo>
                    <a:cubicBezTo>
                      <a:pt x="402545" y="1126123"/>
                      <a:pt x="402545" y="1126123"/>
                      <a:pt x="943376" y="1126123"/>
                    </a:cubicBezTo>
                    <a:cubicBezTo>
                      <a:pt x="965910" y="1126123"/>
                      <a:pt x="986191" y="1112589"/>
                      <a:pt x="997459" y="1094543"/>
                    </a:cubicBezTo>
                    <a:cubicBezTo>
                      <a:pt x="997459" y="1094543"/>
                      <a:pt x="997459" y="1094543"/>
                      <a:pt x="1267874" y="625345"/>
                    </a:cubicBezTo>
                    <a:cubicBezTo>
                      <a:pt x="1279141" y="607299"/>
                      <a:pt x="1279141" y="582485"/>
                      <a:pt x="1267874" y="562184"/>
                    </a:cubicBezTo>
                    <a:cubicBezTo>
                      <a:pt x="1267874" y="562184"/>
                      <a:pt x="1267874" y="562184"/>
                      <a:pt x="997459" y="95242"/>
                    </a:cubicBezTo>
                    <a:cubicBezTo>
                      <a:pt x="986191" y="74940"/>
                      <a:pt x="965910" y="61405"/>
                      <a:pt x="943376" y="61405"/>
                    </a:cubicBezTo>
                    <a:cubicBezTo>
                      <a:pt x="943376" y="61405"/>
                      <a:pt x="943376" y="61405"/>
                      <a:pt x="402545" y="61405"/>
                    </a:cubicBezTo>
                    <a:close/>
                    <a:moveTo>
                      <a:pt x="371354" y="0"/>
                    </a:moveTo>
                    <a:cubicBezTo>
                      <a:pt x="974566" y="0"/>
                      <a:pt x="974566" y="0"/>
                      <a:pt x="974566" y="0"/>
                    </a:cubicBezTo>
                    <a:cubicBezTo>
                      <a:pt x="999700" y="0"/>
                      <a:pt x="1022320" y="15096"/>
                      <a:pt x="1034887" y="37739"/>
                    </a:cubicBezTo>
                    <a:cubicBezTo>
                      <a:pt x="1336493" y="558541"/>
                      <a:pt x="1336493" y="558541"/>
                      <a:pt x="1336493" y="558541"/>
                    </a:cubicBezTo>
                    <a:cubicBezTo>
                      <a:pt x="1349060" y="581184"/>
                      <a:pt x="1349060" y="608860"/>
                      <a:pt x="1336493" y="628988"/>
                    </a:cubicBezTo>
                    <a:cubicBezTo>
                      <a:pt x="1034887" y="1152305"/>
                      <a:pt x="1034887" y="1152305"/>
                      <a:pt x="1034887" y="1152305"/>
                    </a:cubicBezTo>
                    <a:cubicBezTo>
                      <a:pt x="1022320" y="1172432"/>
                      <a:pt x="999700" y="1187528"/>
                      <a:pt x="974566" y="1187528"/>
                    </a:cubicBezTo>
                    <a:cubicBezTo>
                      <a:pt x="371354" y="1187528"/>
                      <a:pt x="371354" y="1187528"/>
                      <a:pt x="371354" y="1187528"/>
                    </a:cubicBezTo>
                    <a:cubicBezTo>
                      <a:pt x="346220" y="1187528"/>
                      <a:pt x="323599" y="1172432"/>
                      <a:pt x="311032" y="1152305"/>
                    </a:cubicBezTo>
                    <a:cubicBezTo>
                      <a:pt x="9426" y="628988"/>
                      <a:pt x="9426" y="628988"/>
                      <a:pt x="9426" y="628988"/>
                    </a:cubicBezTo>
                    <a:cubicBezTo>
                      <a:pt x="-3141" y="608860"/>
                      <a:pt x="-3141" y="581184"/>
                      <a:pt x="9426" y="558541"/>
                    </a:cubicBezTo>
                    <a:cubicBezTo>
                      <a:pt x="311032" y="37739"/>
                      <a:pt x="311032" y="37739"/>
                      <a:pt x="311032" y="37739"/>
                    </a:cubicBezTo>
                    <a:cubicBezTo>
                      <a:pt x="323599" y="15096"/>
                      <a:pt x="346220" y="0"/>
                      <a:pt x="371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96FF8840-D377-4B82-941F-0D2A2534C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160" y="3122518"/>
                <a:ext cx="1277810" cy="1117066"/>
              </a:xfrm>
              <a:custGeom>
                <a:avLst/>
                <a:gdLst>
                  <a:gd name="T0" fmla="*/ 526 w 530"/>
                  <a:gd name="T1" fmla="*/ 243 h 463"/>
                  <a:gd name="T2" fmla="*/ 406 w 530"/>
                  <a:gd name="T3" fmla="*/ 451 h 463"/>
                  <a:gd name="T4" fmla="*/ 385 w 530"/>
                  <a:gd name="T5" fmla="*/ 463 h 463"/>
                  <a:gd name="T6" fmla="*/ 145 w 530"/>
                  <a:gd name="T7" fmla="*/ 463 h 463"/>
                  <a:gd name="T8" fmla="*/ 125 w 530"/>
                  <a:gd name="T9" fmla="*/ 451 h 463"/>
                  <a:gd name="T10" fmla="*/ 5 w 530"/>
                  <a:gd name="T11" fmla="*/ 243 h 463"/>
                  <a:gd name="T12" fmla="*/ 5 w 530"/>
                  <a:gd name="T13" fmla="*/ 219 h 463"/>
                  <a:gd name="T14" fmla="*/ 125 w 530"/>
                  <a:gd name="T15" fmla="*/ 12 h 463"/>
                  <a:gd name="T16" fmla="*/ 145 w 530"/>
                  <a:gd name="T17" fmla="*/ 0 h 463"/>
                  <a:gd name="T18" fmla="*/ 385 w 530"/>
                  <a:gd name="T19" fmla="*/ 0 h 463"/>
                  <a:gd name="T20" fmla="*/ 406 w 530"/>
                  <a:gd name="T21" fmla="*/ 12 h 463"/>
                  <a:gd name="T22" fmla="*/ 526 w 530"/>
                  <a:gd name="T23" fmla="*/ 219 h 463"/>
                  <a:gd name="T24" fmla="*/ 526 w 530"/>
                  <a:gd name="T25" fmla="*/ 243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0" h="463">
                    <a:moveTo>
                      <a:pt x="526" y="243"/>
                    </a:moveTo>
                    <a:cubicBezTo>
                      <a:pt x="406" y="451"/>
                      <a:pt x="406" y="451"/>
                      <a:pt x="406" y="451"/>
                    </a:cubicBezTo>
                    <a:cubicBezTo>
                      <a:pt x="402" y="458"/>
                      <a:pt x="394" y="463"/>
                      <a:pt x="385" y="463"/>
                    </a:cubicBezTo>
                    <a:cubicBezTo>
                      <a:pt x="145" y="463"/>
                      <a:pt x="145" y="463"/>
                      <a:pt x="145" y="463"/>
                    </a:cubicBezTo>
                    <a:cubicBezTo>
                      <a:pt x="137" y="463"/>
                      <a:pt x="129" y="458"/>
                      <a:pt x="125" y="451"/>
                    </a:cubicBezTo>
                    <a:cubicBezTo>
                      <a:pt x="5" y="243"/>
                      <a:pt x="5" y="243"/>
                      <a:pt x="5" y="243"/>
                    </a:cubicBezTo>
                    <a:cubicBezTo>
                      <a:pt x="0" y="236"/>
                      <a:pt x="0" y="227"/>
                      <a:pt x="5" y="219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9" y="4"/>
                      <a:pt x="137" y="0"/>
                      <a:pt x="145" y="0"/>
                    </a:cubicBezTo>
                    <a:cubicBezTo>
                      <a:pt x="385" y="0"/>
                      <a:pt x="385" y="0"/>
                      <a:pt x="385" y="0"/>
                    </a:cubicBezTo>
                    <a:cubicBezTo>
                      <a:pt x="394" y="0"/>
                      <a:pt x="402" y="4"/>
                      <a:pt x="406" y="12"/>
                    </a:cubicBezTo>
                    <a:cubicBezTo>
                      <a:pt x="526" y="219"/>
                      <a:pt x="526" y="219"/>
                      <a:pt x="526" y="219"/>
                    </a:cubicBezTo>
                    <a:cubicBezTo>
                      <a:pt x="530" y="227"/>
                      <a:pt x="530" y="236"/>
                      <a:pt x="526" y="2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6E0D6C31-43FF-49EE-B41D-178C62EB6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617" y="3788377"/>
                <a:ext cx="1251916" cy="1099908"/>
              </a:xfrm>
              <a:custGeom>
                <a:avLst/>
                <a:gdLst>
                  <a:gd name="connsiteX0" fmla="*/ 383401 w 1304519"/>
                  <a:gd name="connsiteY0" fmla="*/ 59264 h 1146124"/>
                  <a:gd name="connsiteX1" fmla="*/ 342856 w 1304519"/>
                  <a:gd name="connsiteY1" fmla="*/ 84053 h 1146124"/>
                  <a:gd name="connsiteX2" fmla="*/ 72556 w 1304519"/>
                  <a:gd name="connsiteY2" fmla="*/ 550527 h 1146124"/>
                  <a:gd name="connsiteX3" fmla="*/ 72556 w 1304519"/>
                  <a:gd name="connsiteY3" fmla="*/ 595597 h 1146124"/>
                  <a:gd name="connsiteX4" fmla="*/ 342856 w 1304519"/>
                  <a:gd name="connsiteY4" fmla="*/ 1064325 h 1146124"/>
                  <a:gd name="connsiteX5" fmla="*/ 383401 w 1304519"/>
                  <a:gd name="connsiteY5" fmla="*/ 1086860 h 1146124"/>
                  <a:gd name="connsiteX6" fmla="*/ 921748 w 1304519"/>
                  <a:gd name="connsiteY6" fmla="*/ 1086860 h 1146124"/>
                  <a:gd name="connsiteX7" fmla="*/ 962293 w 1304519"/>
                  <a:gd name="connsiteY7" fmla="*/ 1064325 h 1146124"/>
                  <a:gd name="connsiteX8" fmla="*/ 1230340 w 1304519"/>
                  <a:gd name="connsiteY8" fmla="*/ 595597 h 1146124"/>
                  <a:gd name="connsiteX9" fmla="*/ 1230340 w 1304519"/>
                  <a:gd name="connsiteY9" fmla="*/ 550527 h 1146124"/>
                  <a:gd name="connsiteX10" fmla="*/ 962293 w 1304519"/>
                  <a:gd name="connsiteY10" fmla="*/ 84053 h 1146124"/>
                  <a:gd name="connsiteX11" fmla="*/ 921748 w 1304519"/>
                  <a:gd name="connsiteY11" fmla="*/ 59264 h 1146124"/>
                  <a:gd name="connsiteX12" fmla="*/ 352353 w 1304519"/>
                  <a:gd name="connsiteY12" fmla="*/ 0 h 1146124"/>
                  <a:gd name="connsiteX13" fmla="*/ 952796 w 1304519"/>
                  <a:gd name="connsiteY13" fmla="*/ 0 h 1146124"/>
                  <a:gd name="connsiteX14" fmla="*/ 998018 w 1304519"/>
                  <a:gd name="connsiteY14" fmla="*/ 27648 h 1146124"/>
                  <a:gd name="connsiteX15" fmla="*/ 1296983 w 1304519"/>
                  <a:gd name="connsiteY15" fmla="*/ 547928 h 1146124"/>
                  <a:gd name="connsiteX16" fmla="*/ 1296983 w 1304519"/>
                  <a:gd name="connsiteY16" fmla="*/ 598197 h 1146124"/>
                  <a:gd name="connsiteX17" fmla="*/ 998018 w 1304519"/>
                  <a:gd name="connsiteY17" fmla="*/ 1120990 h 1146124"/>
                  <a:gd name="connsiteX18" fmla="*/ 952796 w 1304519"/>
                  <a:gd name="connsiteY18" fmla="*/ 1146124 h 1146124"/>
                  <a:gd name="connsiteX19" fmla="*/ 352353 w 1304519"/>
                  <a:gd name="connsiteY19" fmla="*/ 1146124 h 1146124"/>
                  <a:gd name="connsiteX20" fmla="*/ 307131 w 1304519"/>
                  <a:gd name="connsiteY20" fmla="*/ 1120990 h 1146124"/>
                  <a:gd name="connsiteX21" fmla="*/ 5653 w 1304519"/>
                  <a:gd name="connsiteY21" fmla="*/ 598197 h 1146124"/>
                  <a:gd name="connsiteX22" fmla="*/ 5653 w 1304519"/>
                  <a:gd name="connsiteY22" fmla="*/ 547928 h 1146124"/>
                  <a:gd name="connsiteX23" fmla="*/ 307131 w 1304519"/>
                  <a:gd name="connsiteY23" fmla="*/ 27648 h 1146124"/>
                  <a:gd name="connsiteX24" fmla="*/ 352353 w 1304519"/>
                  <a:gd name="connsiteY24" fmla="*/ 0 h 114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04519" h="1146124">
                    <a:moveTo>
                      <a:pt x="383401" y="59264"/>
                    </a:moveTo>
                    <a:cubicBezTo>
                      <a:pt x="365381" y="59264"/>
                      <a:pt x="351866" y="68278"/>
                      <a:pt x="342856" y="84053"/>
                    </a:cubicBezTo>
                    <a:cubicBezTo>
                      <a:pt x="72556" y="550527"/>
                      <a:pt x="72556" y="550527"/>
                      <a:pt x="72556" y="550527"/>
                    </a:cubicBezTo>
                    <a:cubicBezTo>
                      <a:pt x="65798" y="564048"/>
                      <a:pt x="65798" y="582076"/>
                      <a:pt x="72556" y="595597"/>
                    </a:cubicBezTo>
                    <a:cubicBezTo>
                      <a:pt x="342856" y="1064325"/>
                      <a:pt x="342856" y="1064325"/>
                      <a:pt x="342856" y="1064325"/>
                    </a:cubicBezTo>
                    <a:cubicBezTo>
                      <a:pt x="351866" y="1077846"/>
                      <a:pt x="365381" y="1086860"/>
                      <a:pt x="383401" y="1086860"/>
                    </a:cubicBezTo>
                    <a:cubicBezTo>
                      <a:pt x="921748" y="1086860"/>
                      <a:pt x="921748" y="1086860"/>
                      <a:pt x="921748" y="1086860"/>
                    </a:cubicBezTo>
                    <a:cubicBezTo>
                      <a:pt x="937515" y="1086860"/>
                      <a:pt x="953283" y="1077846"/>
                      <a:pt x="962293" y="1064325"/>
                    </a:cubicBezTo>
                    <a:cubicBezTo>
                      <a:pt x="1230340" y="595597"/>
                      <a:pt x="1230340" y="595597"/>
                      <a:pt x="1230340" y="595597"/>
                    </a:cubicBezTo>
                    <a:cubicBezTo>
                      <a:pt x="1239350" y="582076"/>
                      <a:pt x="1239350" y="564048"/>
                      <a:pt x="1230340" y="550527"/>
                    </a:cubicBezTo>
                    <a:cubicBezTo>
                      <a:pt x="962293" y="84053"/>
                      <a:pt x="962293" y="84053"/>
                      <a:pt x="962293" y="84053"/>
                    </a:cubicBezTo>
                    <a:cubicBezTo>
                      <a:pt x="953283" y="68278"/>
                      <a:pt x="937515" y="59264"/>
                      <a:pt x="921748" y="59264"/>
                    </a:cubicBezTo>
                    <a:close/>
                    <a:moveTo>
                      <a:pt x="352353" y="0"/>
                    </a:moveTo>
                    <a:lnTo>
                      <a:pt x="952796" y="0"/>
                    </a:lnTo>
                    <a:cubicBezTo>
                      <a:pt x="970382" y="0"/>
                      <a:pt x="987968" y="10054"/>
                      <a:pt x="998018" y="27648"/>
                    </a:cubicBezTo>
                    <a:cubicBezTo>
                      <a:pt x="998018" y="27648"/>
                      <a:pt x="998018" y="27648"/>
                      <a:pt x="1296983" y="547928"/>
                    </a:cubicBezTo>
                    <a:cubicBezTo>
                      <a:pt x="1307032" y="563008"/>
                      <a:pt x="1307032" y="583116"/>
                      <a:pt x="1296983" y="598197"/>
                    </a:cubicBezTo>
                    <a:cubicBezTo>
                      <a:pt x="1296983" y="598197"/>
                      <a:pt x="1296983" y="598197"/>
                      <a:pt x="998018" y="1120990"/>
                    </a:cubicBezTo>
                    <a:cubicBezTo>
                      <a:pt x="987968" y="1136070"/>
                      <a:pt x="970382" y="1146124"/>
                      <a:pt x="952796" y="1146124"/>
                    </a:cubicBezTo>
                    <a:cubicBezTo>
                      <a:pt x="952796" y="1146124"/>
                      <a:pt x="952796" y="1146124"/>
                      <a:pt x="352353" y="1146124"/>
                    </a:cubicBezTo>
                    <a:cubicBezTo>
                      <a:pt x="332254" y="1146124"/>
                      <a:pt x="317180" y="1136070"/>
                      <a:pt x="307131" y="1120990"/>
                    </a:cubicBezTo>
                    <a:cubicBezTo>
                      <a:pt x="307131" y="1120990"/>
                      <a:pt x="307131" y="1120990"/>
                      <a:pt x="5653" y="598197"/>
                    </a:cubicBezTo>
                    <a:cubicBezTo>
                      <a:pt x="-1884" y="583116"/>
                      <a:pt x="-1884" y="563008"/>
                      <a:pt x="5653" y="547928"/>
                    </a:cubicBezTo>
                    <a:cubicBezTo>
                      <a:pt x="5653" y="547928"/>
                      <a:pt x="5653" y="547928"/>
                      <a:pt x="307131" y="27648"/>
                    </a:cubicBezTo>
                    <a:cubicBezTo>
                      <a:pt x="317180" y="10054"/>
                      <a:pt x="332254" y="0"/>
                      <a:pt x="3523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Freeform 30">
                <a:extLst>
                  <a:ext uri="{FF2B5EF4-FFF2-40B4-BE49-F238E27FC236}">
                    <a16:creationId xmlns:a16="http://schemas.microsoft.com/office/drawing/2014/main" id="{7287BA8E-F670-4886-A02C-36669A0CD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2225" y="2024687"/>
                <a:ext cx="856502" cy="747592"/>
              </a:xfrm>
              <a:custGeom>
                <a:avLst/>
                <a:gdLst>
                  <a:gd name="T0" fmla="*/ 140 w 521"/>
                  <a:gd name="T1" fmla="*/ 0 h 455"/>
                  <a:gd name="T2" fmla="*/ 123 w 521"/>
                  <a:gd name="T3" fmla="*/ 10 h 455"/>
                  <a:gd name="T4" fmla="*/ 3 w 521"/>
                  <a:gd name="T5" fmla="*/ 217 h 455"/>
                  <a:gd name="T6" fmla="*/ 3 w 521"/>
                  <a:gd name="T7" fmla="*/ 237 h 455"/>
                  <a:gd name="T8" fmla="*/ 123 w 521"/>
                  <a:gd name="T9" fmla="*/ 445 h 455"/>
                  <a:gd name="T10" fmla="*/ 140 w 521"/>
                  <a:gd name="T11" fmla="*/ 455 h 455"/>
                  <a:gd name="T12" fmla="*/ 380 w 521"/>
                  <a:gd name="T13" fmla="*/ 455 h 455"/>
                  <a:gd name="T14" fmla="*/ 398 w 521"/>
                  <a:gd name="T15" fmla="*/ 445 h 455"/>
                  <a:gd name="T16" fmla="*/ 517 w 521"/>
                  <a:gd name="T17" fmla="*/ 237 h 455"/>
                  <a:gd name="T18" fmla="*/ 517 w 521"/>
                  <a:gd name="T19" fmla="*/ 217 h 455"/>
                  <a:gd name="T20" fmla="*/ 398 w 521"/>
                  <a:gd name="T21" fmla="*/ 10 h 455"/>
                  <a:gd name="T22" fmla="*/ 380 w 521"/>
                  <a:gd name="T23" fmla="*/ 0 h 455"/>
                  <a:gd name="T24" fmla="*/ 140 w 521"/>
                  <a:gd name="T25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1" h="455">
                    <a:moveTo>
                      <a:pt x="140" y="0"/>
                    </a:moveTo>
                    <a:cubicBezTo>
                      <a:pt x="133" y="0"/>
                      <a:pt x="127" y="4"/>
                      <a:pt x="123" y="10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0" y="224"/>
                      <a:pt x="0" y="231"/>
                      <a:pt x="3" y="237"/>
                    </a:cubicBezTo>
                    <a:cubicBezTo>
                      <a:pt x="123" y="445"/>
                      <a:pt x="123" y="445"/>
                      <a:pt x="123" y="445"/>
                    </a:cubicBezTo>
                    <a:cubicBezTo>
                      <a:pt x="127" y="451"/>
                      <a:pt x="133" y="455"/>
                      <a:pt x="140" y="455"/>
                    </a:cubicBezTo>
                    <a:cubicBezTo>
                      <a:pt x="380" y="455"/>
                      <a:pt x="380" y="455"/>
                      <a:pt x="380" y="455"/>
                    </a:cubicBezTo>
                    <a:cubicBezTo>
                      <a:pt x="387" y="455"/>
                      <a:pt x="394" y="451"/>
                      <a:pt x="398" y="445"/>
                    </a:cubicBezTo>
                    <a:cubicBezTo>
                      <a:pt x="517" y="237"/>
                      <a:pt x="517" y="237"/>
                      <a:pt x="517" y="237"/>
                    </a:cubicBezTo>
                    <a:cubicBezTo>
                      <a:pt x="521" y="231"/>
                      <a:pt x="521" y="224"/>
                      <a:pt x="517" y="217"/>
                    </a:cubicBezTo>
                    <a:cubicBezTo>
                      <a:pt x="398" y="10"/>
                      <a:pt x="398" y="10"/>
                      <a:pt x="398" y="10"/>
                    </a:cubicBezTo>
                    <a:cubicBezTo>
                      <a:pt x="394" y="4"/>
                      <a:pt x="387" y="0"/>
                      <a:pt x="380" y="0"/>
                    </a:cubicBezTo>
                    <a:lnTo>
                      <a:pt x="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 33">
                <a:extLst>
                  <a:ext uri="{FF2B5EF4-FFF2-40B4-BE49-F238E27FC236}">
                    <a16:creationId xmlns:a16="http://schemas.microsoft.com/office/drawing/2014/main" id="{06DE1BFB-7416-4528-A361-AEAE8837F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3556" y="3950075"/>
                <a:ext cx="884192" cy="776512"/>
              </a:xfrm>
              <a:custGeom>
                <a:avLst/>
                <a:gdLst>
                  <a:gd name="T0" fmla="*/ 389 w 538"/>
                  <a:gd name="T1" fmla="*/ 472 h 472"/>
                  <a:gd name="T2" fmla="*/ 149 w 538"/>
                  <a:gd name="T3" fmla="*/ 472 h 472"/>
                  <a:gd name="T4" fmla="*/ 125 w 538"/>
                  <a:gd name="T5" fmla="*/ 458 h 472"/>
                  <a:gd name="T6" fmla="*/ 5 w 538"/>
                  <a:gd name="T7" fmla="*/ 250 h 472"/>
                  <a:gd name="T8" fmla="*/ 5 w 538"/>
                  <a:gd name="T9" fmla="*/ 222 h 472"/>
                  <a:gd name="T10" fmla="*/ 125 w 538"/>
                  <a:gd name="T11" fmla="*/ 15 h 472"/>
                  <a:gd name="T12" fmla="*/ 149 w 538"/>
                  <a:gd name="T13" fmla="*/ 0 h 472"/>
                  <a:gd name="T14" fmla="*/ 389 w 538"/>
                  <a:gd name="T15" fmla="*/ 0 h 472"/>
                  <a:gd name="T16" fmla="*/ 413 w 538"/>
                  <a:gd name="T17" fmla="*/ 15 h 472"/>
                  <a:gd name="T18" fmla="*/ 533 w 538"/>
                  <a:gd name="T19" fmla="*/ 222 h 472"/>
                  <a:gd name="T20" fmla="*/ 533 w 538"/>
                  <a:gd name="T21" fmla="*/ 250 h 472"/>
                  <a:gd name="T22" fmla="*/ 413 w 538"/>
                  <a:gd name="T23" fmla="*/ 458 h 472"/>
                  <a:gd name="T24" fmla="*/ 389 w 538"/>
                  <a:gd name="T25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8" h="472">
                    <a:moveTo>
                      <a:pt x="389" y="472"/>
                    </a:moveTo>
                    <a:cubicBezTo>
                      <a:pt x="149" y="472"/>
                      <a:pt x="149" y="472"/>
                      <a:pt x="149" y="472"/>
                    </a:cubicBezTo>
                    <a:cubicBezTo>
                      <a:pt x="139" y="472"/>
                      <a:pt x="130" y="466"/>
                      <a:pt x="125" y="458"/>
                    </a:cubicBezTo>
                    <a:cubicBezTo>
                      <a:pt x="5" y="250"/>
                      <a:pt x="5" y="250"/>
                      <a:pt x="5" y="250"/>
                    </a:cubicBezTo>
                    <a:cubicBezTo>
                      <a:pt x="0" y="242"/>
                      <a:pt x="0" y="231"/>
                      <a:pt x="5" y="222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30" y="6"/>
                      <a:pt x="139" y="0"/>
                      <a:pt x="149" y="0"/>
                    </a:cubicBezTo>
                    <a:cubicBezTo>
                      <a:pt x="389" y="0"/>
                      <a:pt x="389" y="0"/>
                      <a:pt x="389" y="0"/>
                    </a:cubicBezTo>
                    <a:cubicBezTo>
                      <a:pt x="399" y="0"/>
                      <a:pt x="408" y="6"/>
                      <a:pt x="413" y="15"/>
                    </a:cubicBezTo>
                    <a:cubicBezTo>
                      <a:pt x="533" y="222"/>
                      <a:pt x="533" y="222"/>
                      <a:pt x="533" y="222"/>
                    </a:cubicBezTo>
                    <a:cubicBezTo>
                      <a:pt x="538" y="231"/>
                      <a:pt x="538" y="242"/>
                      <a:pt x="533" y="250"/>
                    </a:cubicBezTo>
                    <a:cubicBezTo>
                      <a:pt x="413" y="458"/>
                      <a:pt x="413" y="458"/>
                      <a:pt x="413" y="458"/>
                    </a:cubicBezTo>
                    <a:cubicBezTo>
                      <a:pt x="408" y="466"/>
                      <a:pt x="399" y="472"/>
                      <a:pt x="389" y="472"/>
                    </a:cubicBez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 38">
                <a:extLst>
                  <a:ext uri="{FF2B5EF4-FFF2-40B4-BE49-F238E27FC236}">
                    <a16:creationId xmlns:a16="http://schemas.microsoft.com/office/drawing/2014/main" id="{A6459E00-467F-4F8C-9FCF-FC0ACD1FA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944" y="3963611"/>
                <a:ext cx="855888" cy="749440"/>
              </a:xfrm>
              <a:custGeom>
                <a:avLst/>
                <a:gdLst>
                  <a:gd name="T0" fmla="*/ 141 w 521"/>
                  <a:gd name="T1" fmla="*/ 0 h 456"/>
                  <a:gd name="T2" fmla="*/ 123 w 521"/>
                  <a:gd name="T3" fmla="*/ 11 h 456"/>
                  <a:gd name="T4" fmla="*/ 3 w 521"/>
                  <a:gd name="T5" fmla="*/ 218 h 456"/>
                  <a:gd name="T6" fmla="*/ 3 w 521"/>
                  <a:gd name="T7" fmla="*/ 238 h 456"/>
                  <a:gd name="T8" fmla="*/ 123 w 521"/>
                  <a:gd name="T9" fmla="*/ 446 h 456"/>
                  <a:gd name="T10" fmla="*/ 141 w 521"/>
                  <a:gd name="T11" fmla="*/ 456 h 456"/>
                  <a:gd name="T12" fmla="*/ 380 w 521"/>
                  <a:gd name="T13" fmla="*/ 456 h 456"/>
                  <a:gd name="T14" fmla="*/ 398 w 521"/>
                  <a:gd name="T15" fmla="*/ 446 h 456"/>
                  <a:gd name="T16" fmla="*/ 517 w 521"/>
                  <a:gd name="T17" fmla="*/ 238 h 456"/>
                  <a:gd name="T18" fmla="*/ 517 w 521"/>
                  <a:gd name="T19" fmla="*/ 218 h 456"/>
                  <a:gd name="T20" fmla="*/ 398 w 521"/>
                  <a:gd name="T21" fmla="*/ 11 h 456"/>
                  <a:gd name="T22" fmla="*/ 380 w 521"/>
                  <a:gd name="T23" fmla="*/ 0 h 456"/>
                  <a:gd name="T24" fmla="*/ 141 w 521"/>
                  <a:gd name="T25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1" h="456">
                    <a:moveTo>
                      <a:pt x="141" y="0"/>
                    </a:moveTo>
                    <a:cubicBezTo>
                      <a:pt x="133" y="0"/>
                      <a:pt x="127" y="4"/>
                      <a:pt x="123" y="11"/>
                    </a:cubicBezTo>
                    <a:cubicBezTo>
                      <a:pt x="3" y="218"/>
                      <a:pt x="3" y="218"/>
                      <a:pt x="3" y="218"/>
                    </a:cubicBezTo>
                    <a:cubicBezTo>
                      <a:pt x="0" y="224"/>
                      <a:pt x="0" y="232"/>
                      <a:pt x="3" y="238"/>
                    </a:cubicBezTo>
                    <a:cubicBezTo>
                      <a:pt x="123" y="446"/>
                      <a:pt x="123" y="446"/>
                      <a:pt x="123" y="446"/>
                    </a:cubicBezTo>
                    <a:cubicBezTo>
                      <a:pt x="127" y="452"/>
                      <a:pt x="133" y="456"/>
                      <a:pt x="141" y="456"/>
                    </a:cubicBezTo>
                    <a:cubicBezTo>
                      <a:pt x="380" y="456"/>
                      <a:pt x="380" y="456"/>
                      <a:pt x="380" y="456"/>
                    </a:cubicBezTo>
                    <a:cubicBezTo>
                      <a:pt x="387" y="456"/>
                      <a:pt x="394" y="452"/>
                      <a:pt x="398" y="446"/>
                    </a:cubicBezTo>
                    <a:cubicBezTo>
                      <a:pt x="517" y="238"/>
                      <a:pt x="517" y="238"/>
                      <a:pt x="517" y="238"/>
                    </a:cubicBezTo>
                    <a:cubicBezTo>
                      <a:pt x="521" y="232"/>
                      <a:pt x="521" y="224"/>
                      <a:pt x="517" y="218"/>
                    </a:cubicBezTo>
                    <a:cubicBezTo>
                      <a:pt x="398" y="11"/>
                      <a:pt x="398" y="11"/>
                      <a:pt x="398" y="11"/>
                    </a:cubicBezTo>
                    <a:cubicBezTo>
                      <a:pt x="394" y="4"/>
                      <a:pt x="387" y="0"/>
                      <a:pt x="380" y="0"/>
                    </a:cubicBezTo>
                    <a:lnTo>
                      <a:pt x="1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椭圆 28">
              <a:extLst>
                <a:ext uri="{FF2B5EF4-FFF2-40B4-BE49-F238E27FC236}">
                  <a16:creationId xmlns:a16="http://schemas.microsoft.com/office/drawing/2014/main" id="{920F0BE2-B4CA-4ED4-926E-262628BE9781}"/>
                </a:ext>
              </a:extLst>
            </p:cNvPr>
            <p:cNvSpPr/>
            <p:nvPr/>
          </p:nvSpPr>
          <p:spPr>
            <a:xfrm>
              <a:off x="5915486" y="3613612"/>
              <a:ext cx="389506" cy="388878"/>
            </a:xfrm>
            <a:custGeom>
              <a:avLst/>
              <a:gdLst>
                <a:gd name="connsiteX0" fmla="*/ 536383 w 609459"/>
                <a:gd name="connsiteY0" fmla="*/ 348091 h 608477"/>
                <a:gd name="connsiteX1" fmla="*/ 570534 w 609459"/>
                <a:gd name="connsiteY1" fmla="*/ 382183 h 608477"/>
                <a:gd name="connsiteX2" fmla="*/ 570534 w 609459"/>
                <a:gd name="connsiteY2" fmla="*/ 569688 h 608477"/>
                <a:gd name="connsiteX3" fmla="*/ 476686 w 609459"/>
                <a:gd name="connsiteY3" fmla="*/ 608477 h 608477"/>
                <a:gd name="connsiteX4" fmla="*/ 382703 w 609459"/>
                <a:gd name="connsiteY4" fmla="*/ 569688 h 608477"/>
                <a:gd name="connsiteX5" fmla="*/ 231712 w 609459"/>
                <a:gd name="connsiteY5" fmla="*/ 418959 h 608477"/>
                <a:gd name="connsiteX6" fmla="*/ 294233 w 609459"/>
                <a:gd name="connsiteY6" fmla="*/ 356413 h 608477"/>
                <a:gd name="connsiteX7" fmla="*/ 445358 w 609459"/>
                <a:gd name="connsiteY7" fmla="*/ 507276 h 608477"/>
                <a:gd name="connsiteX8" fmla="*/ 508013 w 609459"/>
                <a:gd name="connsiteY8" fmla="*/ 507276 h 608477"/>
                <a:gd name="connsiteX9" fmla="*/ 508013 w 609459"/>
                <a:gd name="connsiteY9" fmla="*/ 444729 h 608477"/>
                <a:gd name="connsiteX10" fmla="*/ 473728 w 609459"/>
                <a:gd name="connsiteY10" fmla="*/ 410638 h 608477"/>
                <a:gd name="connsiteX11" fmla="*/ 189939 w 609459"/>
                <a:gd name="connsiteY11" fmla="*/ 231446 h 608477"/>
                <a:gd name="connsiteX12" fmla="*/ 252456 w 609459"/>
                <a:gd name="connsiteY12" fmla="*/ 293860 h 608477"/>
                <a:gd name="connsiteX13" fmla="*/ 101475 w 609459"/>
                <a:gd name="connsiteY13" fmla="*/ 444726 h 608477"/>
                <a:gd name="connsiteX14" fmla="*/ 101475 w 609459"/>
                <a:gd name="connsiteY14" fmla="*/ 507273 h 608477"/>
                <a:gd name="connsiteX15" fmla="*/ 163991 w 609459"/>
                <a:gd name="connsiteY15" fmla="*/ 507273 h 608477"/>
                <a:gd name="connsiteX16" fmla="*/ 198275 w 609459"/>
                <a:gd name="connsiteY16" fmla="*/ 473047 h 608477"/>
                <a:gd name="connsiteX17" fmla="*/ 260926 w 609459"/>
                <a:gd name="connsiteY17" fmla="*/ 535594 h 608477"/>
                <a:gd name="connsiteX18" fmla="*/ 226643 w 609459"/>
                <a:gd name="connsiteY18" fmla="*/ 569687 h 608477"/>
                <a:gd name="connsiteX19" fmla="*/ 132666 w 609459"/>
                <a:gd name="connsiteY19" fmla="*/ 608477 h 608477"/>
                <a:gd name="connsiteX20" fmla="*/ 38823 w 609459"/>
                <a:gd name="connsiteY20" fmla="*/ 569687 h 608477"/>
                <a:gd name="connsiteX21" fmla="*/ 38823 w 609459"/>
                <a:gd name="connsiteY21" fmla="*/ 382178 h 608477"/>
                <a:gd name="connsiteX22" fmla="*/ 132716 w 609459"/>
                <a:gd name="connsiteY22" fmla="*/ 1 h 608477"/>
                <a:gd name="connsiteX23" fmla="*/ 226614 w 609459"/>
                <a:gd name="connsiteY23" fmla="*/ 38771 h 608477"/>
                <a:gd name="connsiteX24" fmla="*/ 377712 w 609459"/>
                <a:gd name="connsiteY24" fmla="*/ 189688 h 608477"/>
                <a:gd name="connsiteX25" fmla="*/ 315068 w 609459"/>
                <a:gd name="connsiteY25" fmla="*/ 252124 h 608477"/>
                <a:gd name="connsiteX26" fmla="*/ 163970 w 609459"/>
                <a:gd name="connsiteY26" fmla="*/ 101340 h 608477"/>
                <a:gd name="connsiteX27" fmla="*/ 101461 w 609459"/>
                <a:gd name="connsiteY27" fmla="*/ 101340 h 608477"/>
                <a:gd name="connsiteX28" fmla="*/ 101461 w 609459"/>
                <a:gd name="connsiteY28" fmla="*/ 163775 h 608477"/>
                <a:gd name="connsiteX29" fmla="*/ 135606 w 609459"/>
                <a:gd name="connsiteY29" fmla="*/ 198013 h 608477"/>
                <a:gd name="connsiteX30" fmla="*/ 72962 w 609459"/>
                <a:gd name="connsiteY30" fmla="*/ 260448 h 608477"/>
                <a:gd name="connsiteX31" fmla="*/ 38817 w 609459"/>
                <a:gd name="connsiteY31" fmla="*/ 226344 h 608477"/>
                <a:gd name="connsiteX32" fmla="*/ 38817 w 609459"/>
                <a:gd name="connsiteY32" fmla="*/ 38771 h 608477"/>
                <a:gd name="connsiteX33" fmla="*/ 132716 w 609459"/>
                <a:gd name="connsiteY33" fmla="*/ 1 h 608477"/>
                <a:gd name="connsiteX34" fmla="*/ 476678 w 609459"/>
                <a:gd name="connsiteY34" fmla="*/ 0 h 608477"/>
                <a:gd name="connsiteX35" fmla="*/ 570537 w 609459"/>
                <a:gd name="connsiteY35" fmla="*/ 38767 h 608477"/>
                <a:gd name="connsiteX36" fmla="*/ 570537 w 609459"/>
                <a:gd name="connsiteY36" fmla="*/ 226327 h 608477"/>
                <a:gd name="connsiteX37" fmla="*/ 419556 w 609459"/>
                <a:gd name="connsiteY37" fmla="*/ 377234 h 608477"/>
                <a:gd name="connsiteX38" fmla="*/ 356905 w 609459"/>
                <a:gd name="connsiteY38" fmla="*/ 314670 h 608477"/>
                <a:gd name="connsiteX39" fmla="*/ 508021 w 609459"/>
                <a:gd name="connsiteY39" fmla="*/ 163762 h 608477"/>
                <a:gd name="connsiteX40" fmla="*/ 508021 w 609459"/>
                <a:gd name="connsiteY40" fmla="*/ 101332 h 608477"/>
                <a:gd name="connsiteX41" fmla="*/ 445369 w 609459"/>
                <a:gd name="connsiteY41" fmla="*/ 101332 h 608477"/>
                <a:gd name="connsiteX42" fmla="*/ 411220 w 609459"/>
                <a:gd name="connsiteY42" fmla="*/ 135434 h 608477"/>
                <a:gd name="connsiteX43" fmla="*/ 348569 w 609459"/>
                <a:gd name="connsiteY43" fmla="*/ 72869 h 608477"/>
                <a:gd name="connsiteX44" fmla="*/ 382718 w 609459"/>
                <a:gd name="connsiteY44" fmla="*/ 38767 h 608477"/>
                <a:gd name="connsiteX45" fmla="*/ 476678 w 609459"/>
                <a:gd name="connsiteY45" fmla="*/ 0 h 6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09459" h="608477">
                  <a:moveTo>
                    <a:pt x="536383" y="348091"/>
                  </a:moveTo>
                  <a:lnTo>
                    <a:pt x="570534" y="382183"/>
                  </a:lnTo>
                  <a:cubicBezTo>
                    <a:pt x="622433" y="433992"/>
                    <a:pt x="622433" y="518013"/>
                    <a:pt x="570534" y="569688"/>
                  </a:cubicBezTo>
                  <a:cubicBezTo>
                    <a:pt x="544719" y="595592"/>
                    <a:pt x="510702" y="608477"/>
                    <a:pt x="476686" y="608477"/>
                  </a:cubicBezTo>
                  <a:cubicBezTo>
                    <a:pt x="442669" y="608477"/>
                    <a:pt x="408652" y="595592"/>
                    <a:pt x="382703" y="569688"/>
                  </a:cubicBezTo>
                  <a:lnTo>
                    <a:pt x="231712" y="418959"/>
                  </a:lnTo>
                  <a:lnTo>
                    <a:pt x="294233" y="356413"/>
                  </a:lnTo>
                  <a:lnTo>
                    <a:pt x="445358" y="507276"/>
                  </a:lnTo>
                  <a:cubicBezTo>
                    <a:pt x="462568" y="524456"/>
                    <a:pt x="490669" y="524456"/>
                    <a:pt x="508013" y="507276"/>
                  </a:cubicBezTo>
                  <a:cubicBezTo>
                    <a:pt x="525223" y="489961"/>
                    <a:pt x="525223" y="462044"/>
                    <a:pt x="508013" y="444729"/>
                  </a:cubicBezTo>
                  <a:lnTo>
                    <a:pt x="473728" y="410638"/>
                  </a:lnTo>
                  <a:close/>
                  <a:moveTo>
                    <a:pt x="189939" y="231446"/>
                  </a:moveTo>
                  <a:lnTo>
                    <a:pt x="252456" y="293860"/>
                  </a:lnTo>
                  <a:lnTo>
                    <a:pt x="101475" y="444726"/>
                  </a:lnTo>
                  <a:cubicBezTo>
                    <a:pt x="84131" y="461906"/>
                    <a:pt x="84131" y="489959"/>
                    <a:pt x="101475" y="507273"/>
                  </a:cubicBezTo>
                  <a:cubicBezTo>
                    <a:pt x="118683" y="524454"/>
                    <a:pt x="146782" y="524454"/>
                    <a:pt x="163991" y="507273"/>
                  </a:cubicBezTo>
                  <a:lnTo>
                    <a:pt x="198275" y="473047"/>
                  </a:lnTo>
                  <a:lnTo>
                    <a:pt x="260926" y="535594"/>
                  </a:lnTo>
                  <a:lnTo>
                    <a:pt x="226643" y="569687"/>
                  </a:lnTo>
                  <a:cubicBezTo>
                    <a:pt x="200695" y="595592"/>
                    <a:pt x="166680" y="608477"/>
                    <a:pt x="132666" y="608477"/>
                  </a:cubicBezTo>
                  <a:cubicBezTo>
                    <a:pt x="98651" y="608477"/>
                    <a:pt x="64637" y="595592"/>
                    <a:pt x="38823" y="569687"/>
                  </a:cubicBezTo>
                  <a:cubicBezTo>
                    <a:pt x="-12938" y="518011"/>
                    <a:pt x="-12938" y="433988"/>
                    <a:pt x="38823" y="382178"/>
                  </a:cubicBezTo>
                  <a:close/>
                  <a:moveTo>
                    <a:pt x="132716" y="1"/>
                  </a:moveTo>
                  <a:cubicBezTo>
                    <a:pt x="166726" y="1"/>
                    <a:pt x="200737" y="12924"/>
                    <a:pt x="226614" y="38771"/>
                  </a:cubicBezTo>
                  <a:lnTo>
                    <a:pt x="377712" y="189688"/>
                  </a:lnTo>
                  <a:lnTo>
                    <a:pt x="315068" y="252124"/>
                  </a:lnTo>
                  <a:lnTo>
                    <a:pt x="163970" y="101340"/>
                  </a:lnTo>
                  <a:cubicBezTo>
                    <a:pt x="146763" y="84019"/>
                    <a:pt x="118668" y="84019"/>
                    <a:pt x="101461" y="101340"/>
                  </a:cubicBezTo>
                  <a:cubicBezTo>
                    <a:pt x="84120" y="118526"/>
                    <a:pt x="84120" y="146588"/>
                    <a:pt x="101461" y="163775"/>
                  </a:cubicBezTo>
                  <a:lnTo>
                    <a:pt x="135606" y="198013"/>
                  </a:lnTo>
                  <a:lnTo>
                    <a:pt x="72962" y="260448"/>
                  </a:lnTo>
                  <a:lnTo>
                    <a:pt x="38817" y="226344"/>
                  </a:lnTo>
                  <a:cubicBezTo>
                    <a:pt x="-12938" y="174650"/>
                    <a:pt x="-12938" y="90464"/>
                    <a:pt x="38817" y="38771"/>
                  </a:cubicBezTo>
                  <a:cubicBezTo>
                    <a:pt x="64695" y="12924"/>
                    <a:pt x="98705" y="1"/>
                    <a:pt x="132716" y="1"/>
                  </a:cubicBezTo>
                  <a:close/>
                  <a:moveTo>
                    <a:pt x="476678" y="0"/>
                  </a:moveTo>
                  <a:cubicBezTo>
                    <a:pt x="510676" y="0"/>
                    <a:pt x="544657" y="12923"/>
                    <a:pt x="570537" y="38767"/>
                  </a:cubicBezTo>
                  <a:cubicBezTo>
                    <a:pt x="622433" y="90457"/>
                    <a:pt x="622433" y="174637"/>
                    <a:pt x="570537" y="226327"/>
                  </a:cubicBezTo>
                  <a:lnTo>
                    <a:pt x="419556" y="377234"/>
                  </a:lnTo>
                  <a:lnTo>
                    <a:pt x="356905" y="314670"/>
                  </a:lnTo>
                  <a:lnTo>
                    <a:pt x="508021" y="163762"/>
                  </a:lnTo>
                  <a:cubicBezTo>
                    <a:pt x="525229" y="146577"/>
                    <a:pt x="525229" y="118517"/>
                    <a:pt x="508021" y="101332"/>
                  </a:cubicBezTo>
                  <a:cubicBezTo>
                    <a:pt x="490677" y="84013"/>
                    <a:pt x="462578" y="84013"/>
                    <a:pt x="445369" y="101332"/>
                  </a:cubicBezTo>
                  <a:lnTo>
                    <a:pt x="411220" y="135434"/>
                  </a:lnTo>
                  <a:lnTo>
                    <a:pt x="348569" y="72869"/>
                  </a:lnTo>
                  <a:lnTo>
                    <a:pt x="382718" y="38767"/>
                  </a:lnTo>
                  <a:cubicBezTo>
                    <a:pt x="408666" y="12923"/>
                    <a:pt x="442681" y="0"/>
                    <a:pt x="4766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" name="椭圆 29">
              <a:extLst>
                <a:ext uri="{FF2B5EF4-FFF2-40B4-BE49-F238E27FC236}">
                  <a16:creationId xmlns:a16="http://schemas.microsoft.com/office/drawing/2014/main" id="{72958D6F-A354-4965-A165-FA6206AD83EA}"/>
                </a:ext>
              </a:extLst>
            </p:cNvPr>
            <p:cNvSpPr/>
            <p:nvPr/>
          </p:nvSpPr>
          <p:spPr>
            <a:xfrm>
              <a:off x="4724688" y="4294486"/>
              <a:ext cx="389506" cy="341690"/>
            </a:xfrm>
            <a:custGeom>
              <a:avLst/>
              <a:gdLst>
                <a:gd name="connsiteX0" fmla="*/ 352921 w 607646"/>
                <a:gd name="connsiteY0" fmla="*/ 457945 h 533051"/>
                <a:gd name="connsiteX1" fmla="*/ 342979 w 607646"/>
                <a:gd name="connsiteY1" fmla="*/ 462170 h 533051"/>
                <a:gd name="connsiteX2" fmla="*/ 338854 w 607646"/>
                <a:gd name="connsiteY2" fmla="*/ 472100 h 533051"/>
                <a:gd name="connsiteX3" fmla="*/ 342979 w 607646"/>
                <a:gd name="connsiteY3" fmla="*/ 482029 h 533051"/>
                <a:gd name="connsiteX4" fmla="*/ 352921 w 607646"/>
                <a:gd name="connsiteY4" fmla="*/ 486149 h 533051"/>
                <a:gd name="connsiteX5" fmla="*/ 362863 w 607646"/>
                <a:gd name="connsiteY5" fmla="*/ 482029 h 533051"/>
                <a:gd name="connsiteX6" fmla="*/ 366987 w 607646"/>
                <a:gd name="connsiteY6" fmla="*/ 472100 h 533051"/>
                <a:gd name="connsiteX7" fmla="*/ 362863 w 607646"/>
                <a:gd name="connsiteY7" fmla="*/ 462170 h 533051"/>
                <a:gd name="connsiteX8" fmla="*/ 352921 w 607646"/>
                <a:gd name="connsiteY8" fmla="*/ 457945 h 533051"/>
                <a:gd name="connsiteX9" fmla="*/ 438485 w 607646"/>
                <a:gd name="connsiteY9" fmla="*/ 375972 h 533051"/>
                <a:gd name="connsiteX10" fmla="*/ 431081 w 607646"/>
                <a:gd name="connsiteY10" fmla="*/ 379141 h 533051"/>
                <a:gd name="connsiteX11" fmla="*/ 372699 w 607646"/>
                <a:gd name="connsiteY11" fmla="*/ 437346 h 533051"/>
                <a:gd name="connsiteX12" fmla="*/ 369632 w 607646"/>
                <a:gd name="connsiteY12" fmla="*/ 444846 h 533051"/>
                <a:gd name="connsiteX13" fmla="*/ 372699 w 607646"/>
                <a:gd name="connsiteY13" fmla="*/ 452346 h 533051"/>
                <a:gd name="connsiteX14" fmla="*/ 380208 w 607646"/>
                <a:gd name="connsiteY14" fmla="*/ 455409 h 533051"/>
                <a:gd name="connsiteX15" fmla="*/ 387612 w 607646"/>
                <a:gd name="connsiteY15" fmla="*/ 452346 h 533051"/>
                <a:gd name="connsiteX16" fmla="*/ 445994 w 607646"/>
                <a:gd name="connsiteY16" fmla="*/ 394035 h 533051"/>
                <a:gd name="connsiteX17" fmla="*/ 449062 w 607646"/>
                <a:gd name="connsiteY17" fmla="*/ 386535 h 533051"/>
                <a:gd name="connsiteX18" fmla="*/ 445994 w 607646"/>
                <a:gd name="connsiteY18" fmla="*/ 379141 h 533051"/>
                <a:gd name="connsiteX19" fmla="*/ 438485 w 607646"/>
                <a:gd name="connsiteY19" fmla="*/ 375972 h 533051"/>
                <a:gd name="connsiteX20" fmla="*/ 534943 w 607646"/>
                <a:gd name="connsiteY20" fmla="*/ 217624 h 533051"/>
                <a:gd name="connsiteX21" fmla="*/ 553981 w 607646"/>
                <a:gd name="connsiteY21" fmla="*/ 225547 h 533051"/>
                <a:gd name="connsiteX22" fmla="*/ 554404 w 607646"/>
                <a:gd name="connsiteY22" fmla="*/ 225969 h 533051"/>
                <a:gd name="connsiteX23" fmla="*/ 556520 w 607646"/>
                <a:gd name="connsiteY23" fmla="*/ 230934 h 533051"/>
                <a:gd name="connsiteX24" fmla="*/ 554510 w 607646"/>
                <a:gd name="connsiteY24" fmla="*/ 235899 h 533051"/>
                <a:gd name="connsiteX25" fmla="*/ 524050 w 607646"/>
                <a:gd name="connsiteY25" fmla="*/ 266322 h 533051"/>
                <a:gd name="connsiteX26" fmla="*/ 516752 w 607646"/>
                <a:gd name="connsiteY26" fmla="*/ 283752 h 533051"/>
                <a:gd name="connsiteX27" fmla="*/ 524050 w 607646"/>
                <a:gd name="connsiteY27" fmla="*/ 301182 h 533051"/>
                <a:gd name="connsiteX28" fmla="*/ 541501 w 607646"/>
                <a:gd name="connsiteY28" fmla="*/ 308365 h 533051"/>
                <a:gd name="connsiteX29" fmla="*/ 558952 w 607646"/>
                <a:gd name="connsiteY29" fmla="*/ 301182 h 533051"/>
                <a:gd name="connsiteX30" fmla="*/ 589413 w 607646"/>
                <a:gd name="connsiteY30" fmla="*/ 270759 h 533051"/>
                <a:gd name="connsiteX31" fmla="*/ 594384 w 607646"/>
                <a:gd name="connsiteY31" fmla="*/ 268752 h 533051"/>
                <a:gd name="connsiteX32" fmla="*/ 599355 w 607646"/>
                <a:gd name="connsiteY32" fmla="*/ 270759 h 533051"/>
                <a:gd name="connsiteX33" fmla="*/ 599778 w 607646"/>
                <a:gd name="connsiteY33" fmla="*/ 271181 h 533051"/>
                <a:gd name="connsiteX34" fmla="*/ 606758 w 607646"/>
                <a:gd name="connsiteY34" fmla="*/ 297168 h 533051"/>
                <a:gd name="connsiteX35" fmla="*/ 590047 w 607646"/>
                <a:gd name="connsiteY35" fmla="*/ 359704 h 533051"/>
                <a:gd name="connsiteX36" fmla="*/ 571010 w 607646"/>
                <a:gd name="connsiteY36" fmla="*/ 378612 h 533051"/>
                <a:gd name="connsiteX37" fmla="*/ 570798 w 607646"/>
                <a:gd name="connsiteY37" fmla="*/ 378718 h 533051"/>
                <a:gd name="connsiteX38" fmla="*/ 501627 w 607646"/>
                <a:gd name="connsiteY38" fmla="*/ 395303 h 533051"/>
                <a:gd name="connsiteX39" fmla="*/ 377987 w 607646"/>
                <a:gd name="connsiteY39" fmla="*/ 518790 h 533051"/>
                <a:gd name="connsiteX40" fmla="*/ 343507 w 607646"/>
                <a:gd name="connsiteY40" fmla="*/ 533051 h 533051"/>
                <a:gd name="connsiteX41" fmla="*/ 309028 w 607646"/>
                <a:gd name="connsiteY41" fmla="*/ 518790 h 533051"/>
                <a:gd name="connsiteX42" fmla="*/ 306066 w 607646"/>
                <a:gd name="connsiteY42" fmla="*/ 515833 h 533051"/>
                <a:gd name="connsiteX43" fmla="*/ 291788 w 607646"/>
                <a:gd name="connsiteY43" fmla="*/ 481501 h 533051"/>
                <a:gd name="connsiteX44" fmla="*/ 306066 w 607646"/>
                <a:gd name="connsiteY44" fmla="*/ 447064 h 533051"/>
                <a:gd name="connsiteX45" fmla="*/ 429707 w 607646"/>
                <a:gd name="connsiteY45" fmla="*/ 323576 h 533051"/>
                <a:gd name="connsiteX46" fmla="*/ 446418 w 607646"/>
                <a:gd name="connsiteY46" fmla="*/ 254491 h 533051"/>
                <a:gd name="connsiteX47" fmla="*/ 446418 w 607646"/>
                <a:gd name="connsiteY47" fmla="*/ 254280 h 533051"/>
                <a:gd name="connsiteX48" fmla="*/ 465455 w 607646"/>
                <a:gd name="connsiteY48" fmla="*/ 235265 h 533051"/>
                <a:gd name="connsiteX49" fmla="*/ 527963 w 607646"/>
                <a:gd name="connsiteY49" fmla="*/ 218575 h 533051"/>
                <a:gd name="connsiteX50" fmla="*/ 534943 w 607646"/>
                <a:gd name="connsiteY50" fmla="*/ 217624 h 533051"/>
                <a:gd name="connsiteX51" fmla="*/ 253873 w 607646"/>
                <a:gd name="connsiteY51" fmla="*/ 140927 h 533051"/>
                <a:gd name="connsiteX52" fmla="*/ 141005 w 607646"/>
                <a:gd name="connsiteY52" fmla="*/ 253542 h 533051"/>
                <a:gd name="connsiteX53" fmla="*/ 253873 w 607646"/>
                <a:gd name="connsiteY53" fmla="*/ 366262 h 533051"/>
                <a:gd name="connsiteX54" fmla="*/ 366741 w 607646"/>
                <a:gd name="connsiteY54" fmla="*/ 253542 h 533051"/>
                <a:gd name="connsiteX55" fmla="*/ 253873 w 607646"/>
                <a:gd name="connsiteY55" fmla="*/ 140927 h 533051"/>
                <a:gd name="connsiteX56" fmla="*/ 232929 w 607646"/>
                <a:gd name="connsiteY56" fmla="*/ 0 h 533051"/>
                <a:gd name="connsiteX57" fmla="*/ 274818 w 607646"/>
                <a:gd name="connsiteY57" fmla="*/ 0 h 533051"/>
                <a:gd name="connsiteX58" fmla="*/ 316918 w 607646"/>
                <a:gd name="connsiteY58" fmla="*/ 42045 h 533051"/>
                <a:gd name="connsiteX59" fmla="*/ 316918 w 607646"/>
                <a:gd name="connsiteY59" fmla="*/ 55885 h 533051"/>
                <a:gd name="connsiteX60" fmla="*/ 349287 w 607646"/>
                <a:gd name="connsiteY60" fmla="*/ 69301 h 533051"/>
                <a:gd name="connsiteX61" fmla="*/ 359125 w 607646"/>
                <a:gd name="connsiteY61" fmla="*/ 59476 h 533051"/>
                <a:gd name="connsiteX62" fmla="*/ 388849 w 607646"/>
                <a:gd name="connsiteY62" fmla="*/ 47222 h 533051"/>
                <a:gd name="connsiteX63" fmla="*/ 418574 w 607646"/>
                <a:gd name="connsiteY63" fmla="*/ 59476 h 533051"/>
                <a:gd name="connsiteX64" fmla="*/ 448192 w 607646"/>
                <a:gd name="connsiteY64" fmla="*/ 89162 h 533051"/>
                <a:gd name="connsiteX65" fmla="*/ 448192 w 607646"/>
                <a:gd name="connsiteY65" fmla="*/ 148533 h 533051"/>
                <a:gd name="connsiteX66" fmla="*/ 438460 w 607646"/>
                <a:gd name="connsiteY66" fmla="*/ 158252 h 533051"/>
                <a:gd name="connsiteX67" fmla="*/ 451789 w 607646"/>
                <a:gd name="connsiteY67" fmla="*/ 190684 h 533051"/>
                <a:gd name="connsiteX68" fmla="*/ 465752 w 607646"/>
                <a:gd name="connsiteY68" fmla="*/ 190684 h 533051"/>
                <a:gd name="connsiteX69" fmla="*/ 497909 w 607646"/>
                <a:gd name="connsiteY69" fmla="*/ 205685 h 533051"/>
                <a:gd name="connsiteX70" fmla="*/ 450837 w 607646"/>
                <a:gd name="connsiteY70" fmla="*/ 218257 h 533051"/>
                <a:gd name="connsiteX71" fmla="*/ 419420 w 607646"/>
                <a:gd name="connsiteY71" fmla="*/ 249739 h 533051"/>
                <a:gd name="connsiteX72" fmla="*/ 419208 w 607646"/>
                <a:gd name="connsiteY72" fmla="*/ 250372 h 533051"/>
                <a:gd name="connsiteX73" fmla="*/ 403764 w 607646"/>
                <a:gd name="connsiteY73" fmla="*/ 314603 h 533051"/>
                <a:gd name="connsiteX74" fmla="*/ 283598 w 607646"/>
                <a:gd name="connsiteY74" fmla="*/ 434613 h 533051"/>
                <a:gd name="connsiteX75" fmla="*/ 264134 w 607646"/>
                <a:gd name="connsiteY75" fmla="*/ 481518 h 533051"/>
                <a:gd name="connsiteX76" fmla="*/ 269317 w 607646"/>
                <a:gd name="connsiteY76" fmla="*/ 507083 h 533051"/>
                <a:gd name="connsiteX77" fmla="*/ 232929 w 607646"/>
                <a:gd name="connsiteY77" fmla="*/ 507083 h 533051"/>
                <a:gd name="connsiteX78" fmla="*/ 190828 w 607646"/>
                <a:gd name="connsiteY78" fmla="*/ 465143 h 533051"/>
                <a:gd name="connsiteX79" fmla="*/ 190828 w 607646"/>
                <a:gd name="connsiteY79" fmla="*/ 451304 h 533051"/>
                <a:gd name="connsiteX80" fmla="*/ 158459 w 607646"/>
                <a:gd name="connsiteY80" fmla="*/ 437888 h 533051"/>
                <a:gd name="connsiteX81" fmla="*/ 148622 w 607646"/>
                <a:gd name="connsiteY81" fmla="*/ 447712 h 533051"/>
                <a:gd name="connsiteX82" fmla="*/ 118897 w 607646"/>
                <a:gd name="connsiteY82" fmla="*/ 459967 h 533051"/>
                <a:gd name="connsiteX83" fmla="*/ 89173 w 607646"/>
                <a:gd name="connsiteY83" fmla="*/ 447712 h 533051"/>
                <a:gd name="connsiteX84" fmla="*/ 59554 w 607646"/>
                <a:gd name="connsiteY84" fmla="*/ 418027 h 533051"/>
                <a:gd name="connsiteX85" fmla="*/ 59554 w 607646"/>
                <a:gd name="connsiteY85" fmla="*/ 358656 h 533051"/>
                <a:gd name="connsiteX86" fmla="*/ 69286 w 607646"/>
                <a:gd name="connsiteY86" fmla="*/ 348831 h 533051"/>
                <a:gd name="connsiteX87" fmla="*/ 55958 w 607646"/>
                <a:gd name="connsiteY87" fmla="*/ 316505 h 533051"/>
                <a:gd name="connsiteX88" fmla="*/ 41995 w 607646"/>
                <a:gd name="connsiteY88" fmla="*/ 316505 h 533051"/>
                <a:gd name="connsiteX89" fmla="*/ 0 w 607646"/>
                <a:gd name="connsiteY89" fmla="*/ 274565 h 533051"/>
                <a:gd name="connsiteX90" fmla="*/ 0 w 607646"/>
                <a:gd name="connsiteY90" fmla="*/ 232625 h 533051"/>
                <a:gd name="connsiteX91" fmla="*/ 41995 w 607646"/>
                <a:gd name="connsiteY91" fmla="*/ 190684 h 533051"/>
                <a:gd name="connsiteX92" fmla="*/ 55958 w 607646"/>
                <a:gd name="connsiteY92" fmla="*/ 190684 h 533051"/>
                <a:gd name="connsiteX93" fmla="*/ 69286 w 607646"/>
                <a:gd name="connsiteY93" fmla="*/ 158252 h 533051"/>
                <a:gd name="connsiteX94" fmla="*/ 59554 w 607646"/>
                <a:gd name="connsiteY94" fmla="*/ 148533 h 533051"/>
                <a:gd name="connsiteX95" fmla="*/ 59554 w 607646"/>
                <a:gd name="connsiteY95" fmla="*/ 89162 h 533051"/>
                <a:gd name="connsiteX96" fmla="*/ 89173 w 607646"/>
                <a:gd name="connsiteY96" fmla="*/ 59476 h 533051"/>
                <a:gd name="connsiteX97" fmla="*/ 118897 w 607646"/>
                <a:gd name="connsiteY97" fmla="*/ 47222 h 533051"/>
                <a:gd name="connsiteX98" fmla="*/ 148622 w 607646"/>
                <a:gd name="connsiteY98" fmla="*/ 59476 h 533051"/>
                <a:gd name="connsiteX99" fmla="*/ 158459 w 607646"/>
                <a:gd name="connsiteY99" fmla="*/ 69301 h 533051"/>
                <a:gd name="connsiteX100" fmla="*/ 190828 w 607646"/>
                <a:gd name="connsiteY100" fmla="*/ 55885 h 533051"/>
                <a:gd name="connsiteX101" fmla="*/ 190828 w 607646"/>
                <a:gd name="connsiteY101" fmla="*/ 42045 h 533051"/>
                <a:gd name="connsiteX102" fmla="*/ 232929 w 607646"/>
                <a:gd name="connsiteY102" fmla="*/ 0 h 5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07646" h="533051">
                  <a:moveTo>
                    <a:pt x="352921" y="457945"/>
                  </a:moveTo>
                  <a:cubicBezTo>
                    <a:pt x="349113" y="457945"/>
                    <a:pt x="345623" y="459423"/>
                    <a:pt x="342979" y="462170"/>
                  </a:cubicBezTo>
                  <a:cubicBezTo>
                    <a:pt x="340229" y="464811"/>
                    <a:pt x="338854" y="468297"/>
                    <a:pt x="338854" y="472100"/>
                  </a:cubicBezTo>
                  <a:cubicBezTo>
                    <a:pt x="338854" y="475797"/>
                    <a:pt x="340229" y="479389"/>
                    <a:pt x="342979" y="482029"/>
                  </a:cubicBezTo>
                  <a:cubicBezTo>
                    <a:pt x="345623" y="484670"/>
                    <a:pt x="349113" y="486149"/>
                    <a:pt x="352921" y="486149"/>
                  </a:cubicBezTo>
                  <a:cubicBezTo>
                    <a:pt x="356622" y="486149"/>
                    <a:pt x="360218" y="484670"/>
                    <a:pt x="362863" y="482029"/>
                  </a:cubicBezTo>
                  <a:cubicBezTo>
                    <a:pt x="365507" y="479389"/>
                    <a:pt x="366987" y="475797"/>
                    <a:pt x="366987" y="472100"/>
                  </a:cubicBezTo>
                  <a:cubicBezTo>
                    <a:pt x="366987" y="468297"/>
                    <a:pt x="365507" y="464811"/>
                    <a:pt x="362863" y="462170"/>
                  </a:cubicBezTo>
                  <a:cubicBezTo>
                    <a:pt x="360218" y="459423"/>
                    <a:pt x="356622" y="457945"/>
                    <a:pt x="352921" y="457945"/>
                  </a:cubicBezTo>
                  <a:close/>
                  <a:moveTo>
                    <a:pt x="438485" y="375972"/>
                  </a:moveTo>
                  <a:cubicBezTo>
                    <a:pt x="435735" y="375972"/>
                    <a:pt x="432985" y="377134"/>
                    <a:pt x="431081" y="379141"/>
                  </a:cubicBezTo>
                  <a:lnTo>
                    <a:pt x="372699" y="437346"/>
                  </a:lnTo>
                  <a:cubicBezTo>
                    <a:pt x="370689" y="439353"/>
                    <a:pt x="369632" y="441994"/>
                    <a:pt x="369632" y="444846"/>
                  </a:cubicBezTo>
                  <a:cubicBezTo>
                    <a:pt x="369632" y="447698"/>
                    <a:pt x="370689" y="450339"/>
                    <a:pt x="372699" y="452346"/>
                  </a:cubicBezTo>
                  <a:cubicBezTo>
                    <a:pt x="374708" y="454353"/>
                    <a:pt x="377352" y="455409"/>
                    <a:pt x="380208" y="455409"/>
                  </a:cubicBezTo>
                  <a:cubicBezTo>
                    <a:pt x="382958" y="455409"/>
                    <a:pt x="385602" y="454353"/>
                    <a:pt x="387612" y="452346"/>
                  </a:cubicBezTo>
                  <a:lnTo>
                    <a:pt x="445994" y="394035"/>
                  </a:lnTo>
                  <a:cubicBezTo>
                    <a:pt x="448004" y="392028"/>
                    <a:pt x="449062" y="389387"/>
                    <a:pt x="449062" y="386535"/>
                  </a:cubicBezTo>
                  <a:cubicBezTo>
                    <a:pt x="449062" y="383789"/>
                    <a:pt x="448004" y="381148"/>
                    <a:pt x="445994" y="379141"/>
                  </a:cubicBezTo>
                  <a:cubicBezTo>
                    <a:pt x="443985" y="377134"/>
                    <a:pt x="441341" y="375972"/>
                    <a:pt x="438485" y="375972"/>
                  </a:cubicBezTo>
                  <a:close/>
                  <a:moveTo>
                    <a:pt x="534943" y="217624"/>
                  </a:moveTo>
                  <a:cubicBezTo>
                    <a:pt x="542136" y="217624"/>
                    <a:pt x="548905" y="220371"/>
                    <a:pt x="553981" y="225547"/>
                  </a:cubicBezTo>
                  <a:lnTo>
                    <a:pt x="554404" y="225969"/>
                  </a:lnTo>
                  <a:cubicBezTo>
                    <a:pt x="555779" y="227237"/>
                    <a:pt x="556520" y="229033"/>
                    <a:pt x="556520" y="230934"/>
                  </a:cubicBezTo>
                  <a:cubicBezTo>
                    <a:pt x="556520" y="232836"/>
                    <a:pt x="555779" y="234632"/>
                    <a:pt x="554510" y="235899"/>
                  </a:cubicBezTo>
                  <a:lnTo>
                    <a:pt x="524050" y="266322"/>
                  </a:lnTo>
                  <a:cubicBezTo>
                    <a:pt x="519396" y="270970"/>
                    <a:pt x="516752" y="277203"/>
                    <a:pt x="516752" y="283752"/>
                  </a:cubicBezTo>
                  <a:cubicBezTo>
                    <a:pt x="516752" y="290301"/>
                    <a:pt x="519396" y="296534"/>
                    <a:pt x="524050" y="301182"/>
                  </a:cubicBezTo>
                  <a:cubicBezTo>
                    <a:pt x="528703" y="305830"/>
                    <a:pt x="534838" y="308365"/>
                    <a:pt x="541501" y="308365"/>
                  </a:cubicBezTo>
                  <a:cubicBezTo>
                    <a:pt x="548058" y="308365"/>
                    <a:pt x="554299" y="305830"/>
                    <a:pt x="558952" y="301182"/>
                  </a:cubicBezTo>
                  <a:lnTo>
                    <a:pt x="589413" y="270759"/>
                  </a:lnTo>
                  <a:cubicBezTo>
                    <a:pt x="590682" y="269491"/>
                    <a:pt x="592480" y="268752"/>
                    <a:pt x="594384" y="268752"/>
                  </a:cubicBezTo>
                  <a:cubicBezTo>
                    <a:pt x="596288" y="268752"/>
                    <a:pt x="597980" y="269491"/>
                    <a:pt x="599355" y="270759"/>
                  </a:cubicBezTo>
                  <a:lnTo>
                    <a:pt x="599778" y="271181"/>
                  </a:lnTo>
                  <a:cubicBezTo>
                    <a:pt x="606547" y="277942"/>
                    <a:pt x="609191" y="287977"/>
                    <a:pt x="606758" y="297168"/>
                  </a:cubicBezTo>
                  <a:lnTo>
                    <a:pt x="590047" y="359704"/>
                  </a:lnTo>
                  <a:cubicBezTo>
                    <a:pt x="587509" y="368894"/>
                    <a:pt x="580211" y="376183"/>
                    <a:pt x="571010" y="378612"/>
                  </a:cubicBezTo>
                  <a:cubicBezTo>
                    <a:pt x="570904" y="378718"/>
                    <a:pt x="570904" y="378718"/>
                    <a:pt x="570798" y="378718"/>
                  </a:cubicBezTo>
                  <a:lnTo>
                    <a:pt x="501627" y="395303"/>
                  </a:lnTo>
                  <a:lnTo>
                    <a:pt x="377987" y="518790"/>
                  </a:lnTo>
                  <a:cubicBezTo>
                    <a:pt x="368785" y="527981"/>
                    <a:pt x="356517" y="533051"/>
                    <a:pt x="343507" y="533051"/>
                  </a:cubicBezTo>
                  <a:cubicBezTo>
                    <a:pt x="330498" y="533051"/>
                    <a:pt x="318229" y="527981"/>
                    <a:pt x="309028" y="518790"/>
                  </a:cubicBezTo>
                  <a:lnTo>
                    <a:pt x="306066" y="515833"/>
                  </a:lnTo>
                  <a:cubicBezTo>
                    <a:pt x="296865" y="506642"/>
                    <a:pt x="291788" y="494494"/>
                    <a:pt x="291788" y="481501"/>
                  </a:cubicBezTo>
                  <a:cubicBezTo>
                    <a:pt x="291788" y="468402"/>
                    <a:pt x="296865" y="456254"/>
                    <a:pt x="306066" y="447064"/>
                  </a:cubicBezTo>
                  <a:lnTo>
                    <a:pt x="429707" y="323576"/>
                  </a:lnTo>
                  <a:lnTo>
                    <a:pt x="446418" y="254491"/>
                  </a:lnTo>
                  <a:cubicBezTo>
                    <a:pt x="446418" y="254385"/>
                    <a:pt x="446418" y="254385"/>
                    <a:pt x="446418" y="254280"/>
                  </a:cubicBezTo>
                  <a:cubicBezTo>
                    <a:pt x="448956" y="245089"/>
                    <a:pt x="456254" y="237801"/>
                    <a:pt x="465455" y="235265"/>
                  </a:cubicBezTo>
                  <a:lnTo>
                    <a:pt x="527963" y="218575"/>
                  </a:lnTo>
                  <a:cubicBezTo>
                    <a:pt x="530290" y="217941"/>
                    <a:pt x="532617" y="217624"/>
                    <a:pt x="534943" y="217624"/>
                  </a:cubicBezTo>
                  <a:close/>
                  <a:moveTo>
                    <a:pt x="253873" y="140927"/>
                  </a:moveTo>
                  <a:cubicBezTo>
                    <a:pt x="191674" y="140927"/>
                    <a:pt x="141005" y="191424"/>
                    <a:pt x="141005" y="253542"/>
                  </a:cubicBezTo>
                  <a:cubicBezTo>
                    <a:pt x="141005" y="315765"/>
                    <a:pt x="191674" y="366262"/>
                    <a:pt x="253873" y="366262"/>
                  </a:cubicBezTo>
                  <a:cubicBezTo>
                    <a:pt x="316072" y="366262"/>
                    <a:pt x="366741" y="315765"/>
                    <a:pt x="366741" y="253542"/>
                  </a:cubicBezTo>
                  <a:cubicBezTo>
                    <a:pt x="366741" y="191424"/>
                    <a:pt x="316072" y="140927"/>
                    <a:pt x="253873" y="140927"/>
                  </a:cubicBezTo>
                  <a:close/>
                  <a:moveTo>
                    <a:pt x="232929" y="0"/>
                  </a:moveTo>
                  <a:lnTo>
                    <a:pt x="274818" y="0"/>
                  </a:lnTo>
                  <a:cubicBezTo>
                    <a:pt x="298090" y="0"/>
                    <a:pt x="316918" y="18910"/>
                    <a:pt x="316918" y="42045"/>
                  </a:cubicBezTo>
                  <a:lnTo>
                    <a:pt x="316918" y="55885"/>
                  </a:lnTo>
                  <a:cubicBezTo>
                    <a:pt x="328025" y="59371"/>
                    <a:pt x="338921" y="63913"/>
                    <a:pt x="349287" y="69301"/>
                  </a:cubicBezTo>
                  <a:lnTo>
                    <a:pt x="359125" y="59476"/>
                  </a:lnTo>
                  <a:cubicBezTo>
                    <a:pt x="367058" y="51553"/>
                    <a:pt x="377637" y="47222"/>
                    <a:pt x="388849" y="47222"/>
                  </a:cubicBezTo>
                  <a:cubicBezTo>
                    <a:pt x="400062" y="47222"/>
                    <a:pt x="410640" y="51553"/>
                    <a:pt x="418574" y="59476"/>
                  </a:cubicBezTo>
                  <a:lnTo>
                    <a:pt x="448192" y="89162"/>
                  </a:lnTo>
                  <a:cubicBezTo>
                    <a:pt x="464588" y="105536"/>
                    <a:pt x="464588" y="132158"/>
                    <a:pt x="448192" y="148533"/>
                  </a:cubicBezTo>
                  <a:lnTo>
                    <a:pt x="438460" y="158252"/>
                  </a:lnTo>
                  <a:cubicBezTo>
                    <a:pt x="443749" y="168710"/>
                    <a:pt x="448298" y="179486"/>
                    <a:pt x="451789" y="190684"/>
                  </a:cubicBezTo>
                  <a:lnTo>
                    <a:pt x="465752" y="190684"/>
                  </a:lnTo>
                  <a:cubicBezTo>
                    <a:pt x="478657" y="190684"/>
                    <a:pt x="490187" y="196494"/>
                    <a:pt x="497909" y="205685"/>
                  </a:cubicBezTo>
                  <a:lnTo>
                    <a:pt x="450837" y="218257"/>
                  </a:lnTo>
                  <a:cubicBezTo>
                    <a:pt x="435604" y="222377"/>
                    <a:pt x="423440" y="234420"/>
                    <a:pt x="419420" y="249739"/>
                  </a:cubicBezTo>
                  <a:cubicBezTo>
                    <a:pt x="419314" y="249950"/>
                    <a:pt x="419314" y="250161"/>
                    <a:pt x="419208" y="250372"/>
                  </a:cubicBezTo>
                  <a:lnTo>
                    <a:pt x="403764" y="314603"/>
                  </a:lnTo>
                  <a:lnTo>
                    <a:pt x="283598" y="434613"/>
                  </a:lnTo>
                  <a:cubicBezTo>
                    <a:pt x="271010" y="447078"/>
                    <a:pt x="264134" y="463770"/>
                    <a:pt x="264134" y="481518"/>
                  </a:cubicBezTo>
                  <a:cubicBezTo>
                    <a:pt x="264134" y="490392"/>
                    <a:pt x="265932" y="499160"/>
                    <a:pt x="269317" y="507083"/>
                  </a:cubicBezTo>
                  <a:lnTo>
                    <a:pt x="232929" y="507083"/>
                  </a:lnTo>
                  <a:cubicBezTo>
                    <a:pt x="209657" y="507083"/>
                    <a:pt x="190828" y="488279"/>
                    <a:pt x="190828" y="465143"/>
                  </a:cubicBezTo>
                  <a:lnTo>
                    <a:pt x="190828" y="451304"/>
                  </a:lnTo>
                  <a:cubicBezTo>
                    <a:pt x="179721" y="447712"/>
                    <a:pt x="168826" y="443275"/>
                    <a:pt x="158459" y="437888"/>
                  </a:cubicBezTo>
                  <a:lnTo>
                    <a:pt x="148622" y="447712"/>
                  </a:lnTo>
                  <a:cubicBezTo>
                    <a:pt x="140688" y="455635"/>
                    <a:pt x="130110" y="459967"/>
                    <a:pt x="118897" y="459967"/>
                  </a:cubicBezTo>
                  <a:cubicBezTo>
                    <a:pt x="107685" y="459967"/>
                    <a:pt x="97107" y="455635"/>
                    <a:pt x="89173" y="447712"/>
                  </a:cubicBezTo>
                  <a:lnTo>
                    <a:pt x="59554" y="418027"/>
                  </a:lnTo>
                  <a:cubicBezTo>
                    <a:pt x="43158" y="401652"/>
                    <a:pt x="43158" y="375030"/>
                    <a:pt x="59554" y="358656"/>
                  </a:cubicBezTo>
                  <a:lnTo>
                    <a:pt x="69286" y="348831"/>
                  </a:lnTo>
                  <a:cubicBezTo>
                    <a:pt x="63997" y="338478"/>
                    <a:pt x="59449" y="327597"/>
                    <a:pt x="55958" y="316505"/>
                  </a:cubicBezTo>
                  <a:lnTo>
                    <a:pt x="41995" y="316505"/>
                  </a:lnTo>
                  <a:cubicBezTo>
                    <a:pt x="18829" y="316505"/>
                    <a:pt x="0" y="297700"/>
                    <a:pt x="0" y="274565"/>
                  </a:cubicBezTo>
                  <a:lnTo>
                    <a:pt x="0" y="232625"/>
                  </a:lnTo>
                  <a:cubicBezTo>
                    <a:pt x="0" y="209488"/>
                    <a:pt x="18829" y="190684"/>
                    <a:pt x="41995" y="190684"/>
                  </a:cubicBezTo>
                  <a:lnTo>
                    <a:pt x="55958" y="190684"/>
                  </a:lnTo>
                  <a:cubicBezTo>
                    <a:pt x="59449" y="179486"/>
                    <a:pt x="63997" y="168710"/>
                    <a:pt x="69286" y="158252"/>
                  </a:cubicBezTo>
                  <a:lnTo>
                    <a:pt x="59554" y="148533"/>
                  </a:lnTo>
                  <a:cubicBezTo>
                    <a:pt x="43158" y="132158"/>
                    <a:pt x="43158" y="105536"/>
                    <a:pt x="59554" y="89162"/>
                  </a:cubicBezTo>
                  <a:lnTo>
                    <a:pt x="89173" y="59476"/>
                  </a:lnTo>
                  <a:cubicBezTo>
                    <a:pt x="97107" y="51553"/>
                    <a:pt x="107685" y="47222"/>
                    <a:pt x="118897" y="47222"/>
                  </a:cubicBezTo>
                  <a:cubicBezTo>
                    <a:pt x="130110" y="47222"/>
                    <a:pt x="140688" y="51553"/>
                    <a:pt x="148622" y="59476"/>
                  </a:cubicBezTo>
                  <a:lnTo>
                    <a:pt x="158459" y="69301"/>
                  </a:lnTo>
                  <a:cubicBezTo>
                    <a:pt x="168826" y="63913"/>
                    <a:pt x="179721" y="59371"/>
                    <a:pt x="190828" y="55885"/>
                  </a:cubicBezTo>
                  <a:lnTo>
                    <a:pt x="190828" y="42045"/>
                  </a:lnTo>
                  <a:cubicBezTo>
                    <a:pt x="190828" y="18910"/>
                    <a:pt x="209657" y="0"/>
                    <a:pt x="2329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0" name="椭圆 30">
              <a:extLst>
                <a:ext uri="{FF2B5EF4-FFF2-40B4-BE49-F238E27FC236}">
                  <a16:creationId xmlns:a16="http://schemas.microsoft.com/office/drawing/2014/main" id="{508C9E48-AD7A-44CC-A9BE-DADD3EF79080}"/>
                </a:ext>
              </a:extLst>
            </p:cNvPr>
            <p:cNvSpPr/>
            <p:nvPr/>
          </p:nvSpPr>
          <p:spPr>
            <a:xfrm>
              <a:off x="7084165" y="4270896"/>
              <a:ext cx="389506" cy="388870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31">
              <a:extLst>
                <a:ext uri="{FF2B5EF4-FFF2-40B4-BE49-F238E27FC236}">
                  <a16:creationId xmlns:a16="http://schemas.microsoft.com/office/drawing/2014/main" id="{68A4D5DD-D717-4639-A448-D30E93860279}"/>
                </a:ext>
              </a:extLst>
            </p:cNvPr>
            <p:cNvSpPr/>
            <p:nvPr/>
          </p:nvSpPr>
          <p:spPr>
            <a:xfrm>
              <a:off x="5901718" y="2332007"/>
              <a:ext cx="389506" cy="386952"/>
            </a:xfrm>
            <a:custGeom>
              <a:avLst/>
              <a:gdLst>
                <a:gd name="T0" fmla="*/ 600116 w 606244"/>
                <a:gd name="T1" fmla="*/ 600116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455839 w 606244"/>
                <a:gd name="T63" fmla="*/ 455839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  <a:gd name="T70" fmla="*/ 600116 w 606244"/>
                <a:gd name="T71" fmla="*/ 600116 w 606244"/>
                <a:gd name="T72" fmla="*/ 600116 w 606244"/>
                <a:gd name="T73" fmla="*/ 600116 w 606244"/>
                <a:gd name="T74" fmla="*/ 600116 w 606244"/>
                <a:gd name="T75" fmla="*/ 600116 w 606244"/>
                <a:gd name="T76" fmla="*/ 600116 w 606244"/>
                <a:gd name="T77" fmla="*/ 600116 w 606244"/>
                <a:gd name="T78" fmla="*/ 600116 w 606244"/>
                <a:gd name="T79" fmla="*/ 600116 w 606244"/>
                <a:gd name="T80" fmla="*/ 600116 w 606244"/>
                <a:gd name="T81" fmla="*/ 600116 w 606244"/>
                <a:gd name="T82" fmla="*/ 600116 w 606244"/>
                <a:gd name="T83" fmla="*/ 600116 w 606244"/>
                <a:gd name="T84" fmla="*/ 600116 w 606244"/>
                <a:gd name="T85" fmla="*/ 600116 w 606244"/>
                <a:gd name="T86" fmla="*/ 600116 w 606244"/>
                <a:gd name="T87" fmla="*/ 600116 w 606244"/>
                <a:gd name="T88" fmla="*/ 600116 w 606244"/>
                <a:gd name="T89" fmla="*/ 600116 w 606244"/>
                <a:gd name="T90" fmla="*/ 600116 w 606244"/>
                <a:gd name="T91" fmla="*/ 600116 w 606244"/>
                <a:gd name="T92" fmla="*/ 600116 w 606244"/>
                <a:gd name="T93" fmla="*/ 600116 w 606244"/>
                <a:gd name="T94" fmla="*/ 600116 w 606244"/>
                <a:gd name="T95" fmla="*/ 600116 w 606244"/>
                <a:gd name="T96" fmla="*/ 600116 w 606244"/>
                <a:gd name="T97" fmla="*/ 600116 w 606244"/>
                <a:gd name="T98" fmla="*/ 600116 w 606244"/>
                <a:gd name="T99" fmla="*/ 600116 w 606244"/>
                <a:gd name="T100" fmla="*/ 600116 w 606244"/>
                <a:gd name="T101" fmla="*/ 600116 w 606244"/>
                <a:gd name="T102" fmla="*/ 600116 w 606244"/>
                <a:gd name="T103" fmla="*/ 600116 w 606244"/>
                <a:gd name="T104" fmla="*/ 600116 w 606244"/>
                <a:gd name="T105" fmla="*/ 600116 w 606244"/>
                <a:gd name="T106" fmla="*/ 600116 w 606244"/>
                <a:gd name="T107" fmla="*/ 600116 w 606244"/>
                <a:gd name="T108" fmla="*/ 600116 w 606244"/>
                <a:gd name="T109" fmla="*/ 600116 w 606244"/>
                <a:gd name="T110" fmla="*/ 600116 w 606244"/>
                <a:gd name="T111" fmla="*/ 600116 w 606244"/>
                <a:gd name="T112" fmla="*/ 600116 w 606244"/>
                <a:gd name="T113" fmla="*/ 600116 w 606244"/>
                <a:gd name="T114" fmla="*/ 455839 w 606244"/>
                <a:gd name="T115" fmla="*/ 455839 w 606244"/>
                <a:gd name="T116" fmla="*/ 600116 w 606244"/>
                <a:gd name="T117" fmla="*/ 600116 w 606244"/>
                <a:gd name="T118" fmla="*/ 600116 w 606244"/>
                <a:gd name="T11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68" h="2555">
                  <a:moveTo>
                    <a:pt x="1477" y="1607"/>
                  </a:moveTo>
                  <a:lnTo>
                    <a:pt x="1436" y="1511"/>
                  </a:lnTo>
                  <a:cubicBezTo>
                    <a:pt x="1464" y="1487"/>
                    <a:pt x="1490" y="1460"/>
                    <a:pt x="1514" y="1431"/>
                  </a:cubicBezTo>
                  <a:lnTo>
                    <a:pt x="1611" y="1470"/>
                  </a:lnTo>
                  <a:cubicBezTo>
                    <a:pt x="1619" y="1473"/>
                    <a:pt x="1627" y="1475"/>
                    <a:pt x="1636" y="1475"/>
                  </a:cubicBezTo>
                  <a:cubicBezTo>
                    <a:pt x="1645" y="1475"/>
                    <a:pt x="1654" y="1473"/>
                    <a:pt x="1662" y="1470"/>
                  </a:cubicBezTo>
                  <a:cubicBezTo>
                    <a:pt x="1678" y="1463"/>
                    <a:pt x="1691" y="1449"/>
                    <a:pt x="1698" y="1433"/>
                  </a:cubicBezTo>
                  <a:lnTo>
                    <a:pt x="1832" y="1100"/>
                  </a:lnTo>
                  <a:cubicBezTo>
                    <a:pt x="1846" y="1066"/>
                    <a:pt x="1829" y="1027"/>
                    <a:pt x="1795" y="1013"/>
                  </a:cubicBezTo>
                  <a:lnTo>
                    <a:pt x="1698" y="974"/>
                  </a:lnTo>
                  <a:cubicBezTo>
                    <a:pt x="1700" y="937"/>
                    <a:pt x="1700" y="900"/>
                    <a:pt x="1697" y="863"/>
                  </a:cubicBezTo>
                  <a:lnTo>
                    <a:pt x="1793" y="822"/>
                  </a:lnTo>
                  <a:cubicBezTo>
                    <a:pt x="1809" y="815"/>
                    <a:pt x="1822" y="802"/>
                    <a:pt x="1829" y="785"/>
                  </a:cubicBezTo>
                  <a:cubicBezTo>
                    <a:pt x="1835" y="769"/>
                    <a:pt x="1835" y="750"/>
                    <a:pt x="1828" y="734"/>
                  </a:cubicBezTo>
                  <a:lnTo>
                    <a:pt x="1687" y="404"/>
                  </a:lnTo>
                  <a:cubicBezTo>
                    <a:pt x="1673" y="370"/>
                    <a:pt x="1634" y="354"/>
                    <a:pt x="1600" y="369"/>
                  </a:cubicBezTo>
                  <a:lnTo>
                    <a:pt x="1503" y="410"/>
                  </a:lnTo>
                  <a:cubicBezTo>
                    <a:pt x="1479" y="382"/>
                    <a:pt x="1452" y="356"/>
                    <a:pt x="1424" y="332"/>
                  </a:cubicBezTo>
                  <a:lnTo>
                    <a:pt x="1463" y="235"/>
                  </a:lnTo>
                  <a:cubicBezTo>
                    <a:pt x="1470" y="218"/>
                    <a:pt x="1469" y="200"/>
                    <a:pt x="1462" y="184"/>
                  </a:cubicBezTo>
                  <a:cubicBezTo>
                    <a:pt x="1455" y="167"/>
                    <a:pt x="1442" y="155"/>
                    <a:pt x="1426" y="148"/>
                  </a:cubicBezTo>
                  <a:lnTo>
                    <a:pt x="1093" y="14"/>
                  </a:lnTo>
                  <a:cubicBezTo>
                    <a:pt x="1059" y="0"/>
                    <a:pt x="1020" y="17"/>
                    <a:pt x="1006" y="51"/>
                  </a:cubicBezTo>
                  <a:lnTo>
                    <a:pt x="967" y="148"/>
                  </a:lnTo>
                  <a:cubicBezTo>
                    <a:pt x="951" y="147"/>
                    <a:pt x="935" y="146"/>
                    <a:pt x="920" y="146"/>
                  </a:cubicBezTo>
                  <a:cubicBezTo>
                    <a:pt x="898" y="146"/>
                    <a:pt x="877" y="147"/>
                    <a:pt x="855" y="149"/>
                  </a:cubicBezTo>
                  <a:lnTo>
                    <a:pt x="815" y="53"/>
                  </a:lnTo>
                  <a:cubicBezTo>
                    <a:pt x="808" y="37"/>
                    <a:pt x="795" y="24"/>
                    <a:pt x="778" y="17"/>
                  </a:cubicBezTo>
                  <a:cubicBezTo>
                    <a:pt x="762" y="11"/>
                    <a:pt x="743" y="11"/>
                    <a:pt x="727" y="18"/>
                  </a:cubicBezTo>
                  <a:lnTo>
                    <a:pt x="397" y="159"/>
                  </a:lnTo>
                  <a:cubicBezTo>
                    <a:pt x="363" y="173"/>
                    <a:pt x="347" y="212"/>
                    <a:pt x="362" y="246"/>
                  </a:cubicBezTo>
                  <a:lnTo>
                    <a:pt x="402" y="341"/>
                  </a:lnTo>
                  <a:cubicBezTo>
                    <a:pt x="374" y="366"/>
                    <a:pt x="348" y="393"/>
                    <a:pt x="324" y="422"/>
                  </a:cubicBezTo>
                  <a:lnTo>
                    <a:pt x="228" y="383"/>
                  </a:lnTo>
                  <a:cubicBezTo>
                    <a:pt x="193" y="369"/>
                    <a:pt x="155" y="386"/>
                    <a:pt x="141" y="420"/>
                  </a:cubicBezTo>
                  <a:lnTo>
                    <a:pt x="7" y="753"/>
                  </a:lnTo>
                  <a:cubicBezTo>
                    <a:pt x="0" y="769"/>
                    <a:pt x="0" y="788"/>
                    <a:pt x="7" y="804"/>
                  </a:cubicBezTo>
                  <a:cubicBezTo>
                    <a:pt x="14" y="820"/>
                    <a:pt x="27" y="833"/>
                    <a:pt x="44" y="840"/>
                  </a:cubicBezTo>
                  <a:lnTo>
                    <a:pt x="141" y="879"/>
                  </a:lnTo>
                  <a:cubicBezTo>
                    <a:pt x="139" y="916"/>
                    <a:pt x="139" y="953"/>
                    <a:pt x="142" y="990"/>
                  </a:cubicBezTo>
                  <a:lnTo>
                    <a:pt x="46" y="1031"/>
                  </a:lnTo>
                  <a:cubicBezTo>
                    <a:pt x="29" y="1038"/>
                    <a:pt x="17" y="1051"/>
                    <a:pt x="10" y="1068"/>
                  </a:cubicBezTo>
                  <a:cubicBezTo>
                    <a:pt x="3" y="1084"/>
                    <a:pt x="4" y="1102"/>
                    <a:pt x="11" y="1119"/>
                  </a:cubicBezTo>
                  <a:lnTo>
                    <a:pt x="151" y="1449"/>
                  </a:lnTo>
                  <a:cubicBezTo>
                    <a:pt x="162" y="1474"/>
                    <a:pt x="187" y="1489"/>
                    <a:pt x="213" y="1489"/>
                  </a:cubicBezTo>
                  <a:cubicBezTo>
                    <a:pt x="221" y="1489"/>
                    <a:pt x="230" y="1488"/>
                    <a:pt x="239" y="1484"/>
                  </a:cubicBezTo>
                  <a:lnTo>
                    <a:pt x="335" y="1443"/>
                  </a:lnTo>
                  <a:cubicBezTo>
                    <a:pt x="360" y="1471"/>
                    <a:pt x="386" y="1497"/>
                    <a:pt x="415" y="1521"/>
                  </a:cubicBezTo>
                  <a:lnTo>
                    <a:pt x="376" y="1618"/>
                  </a:lnTo>
                  <a:cubicBezTo>
                    <a:pt x="369" y="1634"/>
                    <a:pt x="369" y="1653"/>
                    <a:pt x="376" y="1669"/>
                  </a:cubicBezTo>
                  <a:cubicBezTo>
                    <a:pt x="383" y="1685"/>
                    <a:pt x="396" y="1698"/>
                    <a:pt x="413" y="1705"/>
                  </a:cubicBezTo>
                  <a:lnTo>
                    <a:pt x="746" y="1839"/>
                  </a:lnTo>
                  <a:cubicBezTo>
                    <a:pt x="754" y="1842"/>
                    <a:pt x="762" y="1844"/>
                    <a:pt x="771" y="1844"/>
                  </a:cubicBezTo>
                  <a:cubicBezTo>
                    <a:pt x="797" y="1844"/>
                    <a:pt x="822" y="1828"/>
                    <a:pt x="833" y="1802"/>
                  </a:cubicBezTo>
                  <a:lnTo>
                    <a:pt x="871" y="1705"/>
                  </a:lnTo>
                  <a:cubicBezTo>
                    <a:pt x="887" y="1706"/>
                    <a:pt x="903" y="1707"/>
                    <a:pt x="919" y="1707"/>
                  </a:cubicBezTo>
                  <a:cubicBezTo>
                    <a:pt x="941" y="1707"/>
                    <a:pt x="962" y="1706"/>
                    <a:pt x="983" y="1704"/>
                  </a:cubicBezTo>
                  <a:lnTo>
                    <a:pt x="1024" y="1800"/>
                  </a:lnTo>
                  <a:cubicBezTo>
                    <a:pt x="1031" y="1816"/>
                    <a:pt x="1044" y="1829"/>
                    <a:pt x="1060" y="1836"/>
                  </a:cubicBezTo>
                  <a:cubicBezTo>
                    <a:pt x="1068" y="1839"/>
                    <a:pt x="1077" y="1840"/>
                    <a:pt x="1085" y="1840"/>
                  </a:cubicBezTo>
                  <a:cubicBezTo>
                    <a:pt x="1094" y="1840"/>
                    <a:pt x="1103" y="1839"/>
                    <a:pt x="1111" y="1835"/>
                  </a:cubicBezTo>
                  <a:lnTo>
                    <a:pt x="1442" y="1694"/>
                  </a:lnTo>
                  <a:cubicBezTo>
                    <a:pt x="1476" y="1680"/>
                    <a:pt x="1491" y="1641"/>
                    <a:pt x="1477" y="1607"/>
                  </a:cubicBezTo>
                  <a:close/>
                  <a:moveTo>
                    <a:pt x="1148" y="1018"/>
                  </a:moveTo>
                  <a:cubicBezTo>
                    <a:pt x="1110" y="1113"/>
                    <a:pt x="1021" y="1173"/>
                    <a:pt x="919" y="1173"/>
                  </a:cubicBezTo>
                  <a:cubicBezTo>
                    <a:pt x="888" y="1173"/>
                    <a:pt x="857" y="1167"/>
                    <a:pt x="827" y="1155"/>
                  </a:cubicBezTo>
                  <a:cubicBezTo>
                    <a:pt x="766" y="1131"/>
                    <a:pt x="718" y="1084"/>
                    <a:pt x="692" y="1023"/>
                  </a:cubicBezTo>
                  <a:cubicBezTo>
                    <a:pt x="666" y="963"/>
                    <a:pt x="666" y="895"/>
                    <a:pt x="690" y="834"/>
                  </a:cubicBezTo>
                  <a:cubicBezTo>
                    <a:pt x="728" y="740"/>
                    <a:pt x="818" y="679"/>
                    <a:pt x="919" y="679"/>
                  </a:cubicBezTo>
                  <a:cubicBezTo>
                    <a:pt x="951" y="679"/>
                    <a:pt x="982" y="685"/>
                    <a:pt x="1011" y="697"/>
                  </a:cubicBezTo>
                  <a:cubicBezTo>
                    <a:pt x="1073" y="722"/>
                    <a:pt x="1121" y="769"/>
                    <a:pt x="1146" y="830"/>
                  </a:cubicBezTo>
                  <a:cubicBezTo>
                    <a:pt x="1172" y="890"/>
                    <a:pt x="1173" y="957"/>
                    <a:pt x="1148" y="1018"/>
                  </a:cubicBezTo>
                  <a:close/>
                  <a:moveTo>
                    <a:pt x="2501" y="1883"/>
                  </a:moveTo>
                  <a:lnTo>
                    <a:pt x="2396" y="1883"/>
                  </a:lnTo>
                  <a:cubicBezTo>
                    <a:pt x="2385" y="1812"/>
                    <a:pt x="2357" y="1746"/>
                    <a:pt x="2316" y="1691"/>
                  </a:cubicBezTo>
                  <a:lnTo>
                    <a:pt x="2390" y="1616"/>
                  </a:lnTo>
                  <a:cubicBezTo>
                    <a:pt x="2416" y="1590"/>
                    <a:pt x="2416" y="1548"/>
                    <a:pt x="2390" y="1522"/>
                  </a:cubicBezTo>
                  <a:cubicBezTo>
                    <a:pt x="2364" y="1496"/>
                    <a:pt x="2322" y="1496"/>
                    <a:pt x="2296" y="1522"/>
                  </a:cubicBezTo>
                  <a:lnTo>
                    <a:pt x="2222" y="1596"/>
                  </a:lnTo>
                  <a:cubicBezTo>
                    <a:pt x="2166" y="1555"/>
                    <a:pt x="2101" y="1527"/>
                    <a:pt x="2029" y="1516"/>
                  </a:cubicBezTo>
                  <a:lnTo>
                    <a:pt x="2029" y="1412"/>
                  </a:lnTo>
                  <a:cubicBezTo>
                    <a:pt x="2029" y="1375"/>
                    <a:pt x="2000" y="1345"/>
                    <a:pt x="1963" y="1345"/>
                  </a:cubicBezTo>
                  <a:cubicBezTo>
                    <a:pt x="1926" y="1345"/>
                    <a:pt x="1896" y="1375"/>
                    <a:pt x="1896" y="1412"/>
                  </a:cubicBezTo>
                  <a:lnTo>
                    <a:pt x="1896" y="1516"/>
                  </a:lnTo>
                  <a:cubicBezTo>
                    <a:pt x="1825" y="1527"/>
                    <a:pt x="1759" y="1555"/>
                    <a:pt x="1704" y="1596"/>
                  </a:cubicBezTo>
                  <a:lnTo>
                    <a:pt x="1629" y="1522"/>
                  </a:lnTo>
                  <a:cubicBezTo>
                    <a:pt x="1603" y="1496"/>
                    <a:pt x="1561" y="1496"/>
                    <a:pt x="1535" y="1522"/>
                  </a:cubicBezTo>
                  <a:cubicBezTo>
                    <a:pt x="1509" y="1548"/>
                    <a:pt x="1509" y="1590"/>
                    <a:pt x="1535" y="1616"/>
                  </a:cubicBezTo>
                  <a:lnTo>
                    <a:pt x="1609" y="1691"/>
                  </a:lnTo>
                  <a:cubicBezTo>
                    <a:pt x="1568" y="1746"/>
                    <a:pt x="1540" y="1812"/>
                    <a:pt x="1529" y="1883"/>
                  </a:cubicBezTo>
                  <a:lnTo>
                    <a:pt x="1425" y="1883"/>
                  </a:lnTo>
                  <a:cubicBezTo>
                    <a:pt x="1388" y="1883"/>
                    <a:pt x="1358" y="1913"/>
                    <a:pt x="1358" y="1950"/>
                  </a:cubicBezTo>
                  <a:cubicBezTo>
                    <a:pt x="1358" y="1987"/>
                    <a:pt x="1388" y="2016"/>
                    <a:pt x="1425" y="2016"/>
                  </a:cubicBezTo>
                  <a:lnTo>
                    <a:pt x="1529" y="2016"/>
                  </a:lnTo>
                  <a:cubicBezTo>
                    <a:pt x="1540" y="2088"/>
                    <a:pt x="1568" y="2153"/>
                    <a:pt x="1609" y="2209"/>
                  </a:cubicBezTo>
                  <a:lnTo>
                    <a:pt x="1535" y="2283"/>
                  </a:lnTo>
                  <a:cubicBezTo>
                    <a:pt x="1509" y="2309"/>
                    <a:pt x="1509" y="2351"/>
                    <a:pt x="1535" y="2377"/>
                  </a:cubicBezTo>
                  <a:cubicBezTo>
                    <a:pt x="1548" y="2390"/>
                    <a:pt x="1565" y="2397"/>
                    <a:pt x="1582" y="2397"/>
                  </a:cubicBezTo>
                  <a:cubicBezTo>
                    <a:pt x="1599" y="2397"/>
                    <a:pt x="1616" y="2390"/>
                    <a:pt x="1629" y="2377"/>
                  </a:cubicBezTo>
                  <a:lnTo>
                    <a:pt x="1704" y="2303"/>
                  </a:lnTo>
                  <a:cubicBezTo>
                    <a:pt x="1759" y="2344"/>
                    <a:pt x="1825" y="2372"/>
                    <a:pt x="1896" y="2383"/>
                  </a:cubicBezTo>
                  <a:lnTo>
                    <a:pt x="1896" y="2488"/>
                  </a:lnTo>
                  <a:cubicBezTo>
                    <a:pt x="1896" y="2525"/>
                    <a:pt x="1926" y="2555"/>
                    <a:pt x="1963" y="2555"/>
                  </a:cubicBezTo>
                  <a:cubicBezTo>
                    <a:pt x="2000" y="2555"/>
                    <a:pt x="2029" y="2525"/>
                    <a:pt x="2029" y="2488"/>
                  </a:cubicBezTo>
                  <a:lnTo>
                    <a:pt x="2029" y="2383"/>
                  </a:lnTo>
                  <a:cubicBezTo>
                    <a:pt x="2101" y="2372"/>
                    <a:pt x="2166" y="2344"/>
                    <a:pt x="2222" y="2303"/>
                  </a:cubicBezTo>
                  <a:lnTo>
                    <a:pt x="2296" y="2377"/>
                  </a:lnTo>
                  <a:cubicBezTo>
                    <a:pt x="2309" y="2390"/>
                    <a:pt x="2326" y="2397"/>
                    <a:pt x="2343" y="2397"/>
                  </a:cubicBezTo>
                  <a:cubicBezTo>
                    <a:pt x="2360" y="2397"/>
                    <a:pt x="2377" y="2390"/>
                    <a:pt x="2390" y="2377"/>
                  </a:cubicBezTo>
                  <a:cubicBezTo>
                    <a:pt x="2417" y="2351"/>
                    <a:pt x="2417" y="2309"/>
                    <a:pt x="2390" y="2283"/>
                  </a:cubicBezTo>
                  <a:lnTo>
                    <a:pt x="2316" y="2209"/>
                  </a:lnTo>
                  <a:cubicBezTo>
                    <a:pt x="2357" y="2153"/>
                    <a:pt x="2385" y="2088"/>
                    <a:pt x="2396" y="2016"/>
                  </a:cubicBezTo>
                  <a:lnTo>
                    <a:pt x="2501" y="2016"/>
                  </a:lnTo>
                  <a:cubicBezTo>
                    <a:pt x="2538" y="2016"/>
                    <a:pt x="2568" y="1987"/>
                    <a:pt x="2568" y="1950"/>
                  </a:cubicBezTo>
                  <a:cubicBezTo>
                    <a:pt x="2568" y="1913"/>
                    <a:pt x="2538" y="1883"/>
                    <a:pt x="2501" y="1883"/>
                  </a:cubicBezTo>
                  <a:close/>
                  <a:moveTo>
                    <a:pt x="1963" y="2255"/>
                  </a:moveTo>
                  <a:cubicBezTo>
                    <a:pt x="1794" y="2255"/>
                    <a:pt x="1658" y="2118"/>
                    <a:pt x="1658" y="1950"/>
                  </a:cubicBezTo>
                  <a:cubicBezTo>
                    <a:pt x="1658" y="1781"/>
                    <a:pt x="1794" y="1644"/>
                    <a:pt x="1963" y="1644"/>
                  </a:cubicBezTo>
                  <a:cubicBezTo>
                    <a:pt x="2131" y="1644"/>
                    <a:pt x="2268" y="1781"/>
                    <a:pt x="2268" y="1950"/>
                  </a:cubicBezTo>
                  <a:cubicBezTo>
                    <a:pt x="2268" y="2118"/>
                    <a:pt x="2131" y="2255"/>
                    <a:pt x="1963" y="2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3" name="组合 17">
            <a:extLst>
              <a:ext uri="{FF2B5EF4-FFF2-40B4-BE49-F238E27FC236}">
                <a16:creationId xmlns:a16="http://schemas.microsoft.com/office/drawing/2014/main" id="{61FC3818-6B6A-4727-8758-5C8417EF674E}"/>
              </a:ext>
            </a:extLst>
          </p:cNvPr>
          <p:cNvGrpSpPr>
            <a:grpSpLocks/>
          </p:cNvGrpSpPr>
          <p:nvPr/>
        </p:nvGrpSpPr>
        <p:grpSpPr bwMode="auto">
          <a:xfrm>
            <a:off x="8290486" y="2293475"/>
            <a:ext cx="2563314" cy="717016"/>
            <a:chOff x="7376008" y="1542823"/>
            <a:chExt cx="3682371" cy="717269"/>
          </a:xfrm>
        </p:grpSpPr>
        <p:sp>
          <p:nvSpPr>
            <p:cNvPr id="34" name="文本框 6">
              <a:extLst>
                <a:ext uri="{FF2B5EF4-FFF2-40B4-BE49-F238E27FC236}">
                  <a16:creationId xmlns:a16="http://schemas.microsoft.com/office/drawing/2014/main" id="{DAFA0CBE-15B3-4081-8D98-BC749E647679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5" name="文本框 7">
              <a:extLst>
                <a:ext uri="{FF2B5EF4-FFF2-40B4-BE49-F238E27FC236}">
                  <a16:creationId xmlns:a16="http://schemas.microsoft.com/office/drawing/2014/main" id="{3C70D93C-4E81-4F61-A308-7FC65343760D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6" name="组合 17">
            <a:extLst>
              <a:ext uri="{FF2B5EF4-FFF2-40B4-BE49-F238E27FC236}">
                <a16:creationId xmlns:a16="http://schemas.microsoft.com/office/drawing/2014/main" id="{FE04953C-4C6C-4562-82CB-D2268FDEF499}"/>
              </a:ext>
            </a:extLst>
          </p:cNvPr>
          <p:cNvGrpSpPr>
            <a:grpSpLocks/>
          </p:cNvGrpSpPr>
          <p:nvPr/>
        </p:nvGrpSpPr>
        <p:grpSpPr bwMode="auto">
          <a:xfrm>
            <a:off x="8290486" y="3542199"/>
            <a:ext cx="2563314" cy="717016"/>
            <a:chOff x="7376008" y="1542823"/>
            <a:chExt cx="3682371" cy="717269"/>
          </a:xfrm>
        </p:grpSpPr>
        <p:sp>
          <p:nvSpPr>
            <p:cNvPr id="37" name="文本框 6">
              <a:extLst>
                <a:ext uri="{FF2B5EF4-FFF2-40B4-BE49-F238E27FC236}">
                  <a16:creationId xmlns:a16="http://schemas.microsoft.com/office/drawing/2014/main" id="{DC59361B-3F84-4AD0-8819-3B6B7692DAFC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8" name="文本框 7">
              <a:extLst>
                <a:ext uri="{FF2B5EF4-FFF2-40B4-BE49-F238E27FC236}">
                  <a16:creationId xmlns:a16="http://schemas.microsoft.com/office/drawing/2014/main" id="{B14012AA-29AA-4C2A-9FB3-3FBDB3BD14E5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9" name="组合 17">
            <a:extLst>
              <a:ext uri="{FF2B5EF4-FFF2-40B4-BE49-F238E27FC236}">
                <a16:creationId xmlns:a16="http://schemas.microsoft.com/office/drawing/2014/main" id="{C451F594-CB92-49EF-B658-81883022FEEB}"/>
              </a:ext>
            </a:extLst>
          </p:cNvPr>
          <p:cNvGrpSpPr>
            <a:grpSpLocks/>
          </p:cNvGrpSpPr>
          <p:nvPr/>
        </p:nvGrpSpPr>
        <p:grpSpPr bwMode="auto">
          <a:xfrm>
            <a:off x="8290486" y="4790922"/>
            <a:ext cx="2563314" cy="717016"/>
            <a:chOff x="7376008" y="1542823"/>
            <a:chExt cx="3682371" cy="717269"/>
          </a:xfrm>
        </p:grpSpPr>
        <p:sp>
          <p:nvSpPr>
            <p:cNvPr id="40" name="文本框 6">
              <a:extLst>
                <a:ext uri="{FF2B5EF4-FFF2-40B4-BE49-F238E27FC236}">
                  <a16:creationId xmlns:a16="http://schemas.microsoft.com/office/drawing/2014/main" id="{8CD38A16-B331-4266-ACD5-D4880210918F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41" name="文本框 7">
              <a:extLst>
                <a:ext uri="{FF2B5EF4-FFF2-40B4-BE49-F238E27FC236}">
                  <a16:creationId xmlns:a16="http://schemas.microsoft.com/office/drawing/2014/main" id="{DAD4FBCE-E898-4481-97F5-226C2E7429A2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42" name="组合 17">
            <a:extLst>
              <a:ext uri="{FF2B5EF4-FFF2-40B4-BE49-F238E27FC236}">
                <a16:creationId xmlns:a16="http://schemas.microsoft.com/office/drawing/2014/main" id="{BE95FDA5-A76B-4241-8F97-8F6F80A4CE80}"/>
              </a:ext>
            </a:extLst>
          </p:cNvPr>
          <p:cNvGrpSpPr>
            <a:grpSpLocks/>
          </p:cNvGrpSpPr>
          <p:nvPr/>
        </p:nvGrpSpPr>
        <p:grpSpPr bwMode="auto">
          <a:xfrm>
            <a:off x="1350884" y="2293475"/>
            <a:ext cx="2563314" cy="717016"/>
            <a:chOff x="7376008" y="1542823"/>
            <a:chExt cx="3682371" cy="717269"/>
          </a:xfrm>
        </p:grpSpPr>
        <p:sp>
          <p:nvSpPr>
            <p:cNvPr id="43" name="文本框 6">
              <a:extLst>
                <a:ext uri="{FF2B5EF4-FFF2-40B4-BE49-F238E27FC236}">
                  <a16:creationId xmlns:a16="http://schemas.microsoft.com/office/drawing/2014/main" id="{D4530D23-E956-4051-A34D-026EB132E9BE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44" name="文本框 7">
              <a:extLst>
                <a:ext uri="{FF2B5EF4-FFF2-40B4-BE49-F238E27FC236}">
                  <a16:creationId xmlns:a16="http://schemas.microsoft.com/office/drawing/2014/main" id="{4BB4E4E4-2534-49E7-BE3D-257206AAC274}"/>
                </a:ext>
              </a:extLst>
            </p:cNvPr>
            <p:cNvSpPr txBox="1"/>
            <p:nvPr/>
          </p:nvSpPr>
          <p:spPr>
            <a:xfrm>
              <a:off x="9308170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45" name="组合 17">
            <a:extLst>
              <a:ext uri="{FF2B5EF4-FFF2-40B4-BE49-F238E27FC236}">
                <a16:creationId xmlns:a16="http://schemas.microsoft.com/office/drawing/2014/main" id="{C05547EC-E2B0-4801-982F-7952DE85E3E6}"/>
              </a:ext>
            </a:extLst>
          </p:cNvPr>
          <p:cNvGrpSpPr>
            <a:grpSpLocks/>
          </p:cNvGrpSpPr>
          <p:nvPr/>
        </p:nvGrpSpPr>
        <p:grpSpPr bwMode="auto">
          <a:xfrm>
            <a:off x="1350884" y="3542199"/>
            <a:ext cx="2563314" cy="717016"/>
            <a:chOff x="7376008" y="1542823"/>
            <a:chExt cx="3682371" cy="717269"/>
          </a:xfrm>
        </p:grpSpPr>
        <p:sp>
          <p:nvSpPr>
            <p:cNvPr id="46" name="文本框 6">
              <a:extLst>
                <a:ext uri="{FF2B5EF4-FFF2-40B4-BE49-F238E27FC236}">
                  <a16:creationId xmlns:a16="http://schemas.microsoft.com/office/drawing/2014/main" id="{8551B271-90EC-4562-B927-FB6F1F8858D8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47" name="文本框 7">
              <a:extLst>
                <a:ext uri="{FF2B5EF4-FFF2-40B4-BE49-F238E27FC236}">
                  <a16:creationId xmlns:a16="http://schemas.microsoft.com/office/drawing/2014/main" id="{2DE41410-2009-49E9-9349-3D73467A2AC5}"/>
                </a:ext>
              </a:extLst>
            </p:cNvPr>
            <p:cNvSpPr txBox="1"/>
            <p:nvPr/>
          </p:nvSpPr>
          <p:spPr>
            <a:xfrm>
              <a:off x="9308170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48" name="组合 17">
            <a:extLst>
              <a:ext uri="{FF2B5EF4-FFF2-40B4-BE49-F238E27FC236}">
                <a16:creationId xmlns:a16="http://schemas.microsoft.com/office/drawing/2014/main" id="{6F8FB269-81BC-440C-ABDF-25D0194B6A72}"/>
              </a:ext>
            </a:extLst>
          </p:cNvPr>
          <p:cNvGrpSpPr>
            <a:grpSpLocks/>
          </p:cNvGrpSpPr>
          <p:nvPr/>
        </p:nvGrpSpPr>
        <p:grpSpPr bwMode="auto">
          <a:xfrm>
            <a:off x="1350884" y="4790922"/>
            <a:ext cx="2563314" cy="717016"/>
            <a:chOff x="7376008" y="1542823"/>
            <a:chExt cx="3682371" cy="717269"/>
          </a:xfrm>
        </p:grpSpPr>
        <p:sp>
          <p:nvSpPr>
            <p:cNvPr id="49" name="文本框 6">
              <a:extLst>
                <a:ext uri="{FF2B5EF4-FFF2-40B4-BE49-F238E27FC236}">
                  <a16:creationId xmlns:a16="http://schemas.microsoft.com/office/drawing/2014/main" id="{09CB3937-3B78-4FAF-B2F9-EE80BF4E4D93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50" name="文本框 7">
              <a:extLst>
                <a:ext uri="{FF2B5EF4-FFF2-40B4-BE49-F238E27FC236}">
                  <a16:creationId xmlns:a16="http://schemas.microsoft.com/office/drawing/2014/main" id="{E4A2465A-760D-4854-92DF-CB12BCD25EF4}"/>
                </a:ext>
              </a:extLst>
            </p:cNvPr>
            <p:cNvSpPr txBox="1"/>
            <p:nvPr/>
          </p:nvSpPr>
          <p:spPr>
            <a:xfrm>
              <a:off x="9308170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EEFB49F0-4EFE-4519-BC38-0C98AC2AE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D0321125-1D37-4658-AAC8-BB0DF6202C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E07C34-2AB6-4565-82FC-922EEA06F2DE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0A54BE0F-8A37-4875-95D6-30E9DFABA080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项目规划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83384D37-6598-418B-A76D-3A78FC3BDCBC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3954C25-4CF8-4AD3-A832-F7D652A1492B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03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4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组合 17">
            <a:extLst>
              <a:ext uri="{FF2B5EF4-FFF2-40B4-BE49-F238E27FC236}">
                <a16:creationId xmlns:a16="http://schemas.microsoft.com/office/drawing/2014/main" id="{EB397EA6-0ECE-4C7E-948B-EACAF97692A5}"/>
              </a:ext>
            </a:extLst>
          </p:cNvPr>
          <p:cNvGrpSpPr>
            <a:grpSpLocks/>
          </p:cNvGrpSpPr>
          <p:nvPr/>
        </p:nvGrpSpPr>
        <p:grpSpPr bwMode="auto">
          <a:xfrm>
            <a:off x="2607696" y="4998611"/>
            <a:ext cx="2764403" cy="717016"/>
            <a:chOff x="7376007" y="1542823"/>
            <a:chExt cx="3971249" cy="717269"/>
          </a:xfrm>
        </p:grpSpPr>
        <p:sp>
          <p:nvSpPr>
            <p:cNvPr id="255" name="文本框 6">
              <a:extLst>
                <a:ext uri="{FF2B5EF4-FFF2-40B4-BE49-F238E27FC236}">
                  <a16:creationId xmlns:a16="http://schemas.microsoft.com/office/drawing/2014/main" id="{A22EB3FA-9953-48E2-8876-E906CFC294BF}"/>
                </a:ext>
              </a:extLst>
            </p:cNvPr>
            <p:cNvSpPr txBox="1"/>
            <p:nvPr/>
          </p:nvSpPr>
          <p:spPr>
            <a:xfrm>
              <a:off x="7376007" y="1864203"/>
              <a:ext cx="3971249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256" name="文本框 7">
              <a:extLst>
                <a:ext uri="{FF2B5EF4-FFF2-40B4-BE49-F238E27FC236}">
                  <a16:creationId xmlns:a16="http://schemas.microsoft.com/office/drawing/2014/main" id="{D0483DE0-5DCD-47AE-B512-7BC8E518D23D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257" name="组合 17">
            <a:extLst>
              <a:ext uri="{FF2B5EF4-FFF2-40B4-BE49-F238E27FC236}">
                <a16:creationId xmlns:a16="http://schemas.microsoft.com/office/drawing/2014/main" id="{FDFDF284-0DC2-4251-B73E-A0AC12097487}"/>
              </a:ext>
            </a:extLst>
          </p:cNvPr>
          <p:cNvGrpSpPr>
            <a:grpSpLocks/>
          </p:cNvGrpSpPr>
          <p:nvPr/>
        </p:nvGrpSpPr>
        <p:grpSpPr bwMode="auto">
          <a:xfrm>
            <a:off x="7015112" y="4998611"/>
            <a:ext cx="2764403" cy="717016"/>
            <a:chOff x="7376007" y="1542823"/>
            <a:chExt cx="3971249" cy="717269"/>
          </a:xfrm>
        </p:grpSpPr>
        <p:sp>
          <p:nvSpPr>
            <p:cNvPr id="258" name="文本框 6">
              <a:extLst>
                <a:ext uri="{FF2B5EF4-FFF2-40B4-BE49-F238E27FC236}">
                  <a16:creationId xmlns:a16="http://schemas.microsoft.com/office/drawing/2014/main" id="{DDDD9582-513C-460A-BAE4-16573BCA3A45}"/>
                </a:ext>
              </a:extLst>
            </p:cNvPr>
            <p:cNvSpPr txBox="1"/>
            <p:nvPr/>
          </p:nvSpPr>
          <p:spPr>
            <a:xfrm>
              <a:off x="7376007" y="1864203"/>
              <a:ext cx="3971249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259" name="文本框 7">
              <a:extLst>
                <a:ext uri="{FF2B5EF4-FFF2-40B4-BE49-F238E27FC236}">
                  <a16:creationId xmlns:a16="http://schemas.microsoft.com/office/drawing/2014/main" id="{9F5C6491-8956-4B2F-B29F-A4ACDE8DDDB2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sp>
        <p:nvSpPr>
          <p:cNvPr id="260" name="文本框 7">
            <a:extLst>
              <a:ext uri="{FF2B5EF4-FFF2-40B4-BE49-F238E27FC236}">
                <a16:creationId xmlns:a16="http://schemas.microsoft.com/office/drawing/2014/main" id="{154B223C-548B-4091-B558-94B88B67723E}"/>
              </a:ext>
            </a:extLst>
          </p:cNvPr>
          <p:cNvSpPr txBox="1"/>
          <p:nvPr/>
        </p:nvSpPr>
        <p:spPr bwMode="auto">
          <a:xfrm>
            <a:off x="5486836" y="2667124"/>
            <a:ext cx="1218328" cy="76944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/>
              <a:t>VS</a:t>
            </a:r>
            <a:endParaRPr lang="zh-CN" altLang="en-US" sz="4400" kern="0" dirty="0"/>
          </a:p>
        </p:txBody>
      </p: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D71C8A72-B31B-4555-A8BC-C080FCF7C4C5}"/>
              </a:ext>
            </a:extLst>
          </p:cNvPr>
          <p:cNvGrpSpPr/>
          <p:nvPr/>
        </p:nvGrpSpPr>
        <p:grpSpPr>
          <a:xfrm>
            <a:off x="2607697" y="1881821"/>
            <a:ext cx="2577838" cy="2870748"/>
            <a:chOff x="2607697" y="1881821"/>
            <a:chExt cx="2577838" cy="287074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5FF574F5-8496-4F4A-B9C7-239B34D14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7697" y="1887226"/>
              <a:ext cx="2577838" cy="2331402"/>
            </a:xfrm>
            <a:custGeom>
              <a:avLst/>
              <a:gdLst>
                <a:gd name="T0" fmla="*/ 720 w 894"/>
                <a:gd name="T1" fmla="*/ 71 h 807"/>
                <a:gd name="T2" fmla="*/ 599 w 894"/>
                <a:gd name="T3" fmla="*/ 0 h 807"/>
                <a:gd name="T4" fmla="*/ 295 w 894"/>
                <a:gd name="T5" fmla="*/ 0 h 807"/>
                <a:gd name="T6" fmla="*/ 174 w 894"/>
                <a:gd name="T7" fmla="*/ 71 h 807"/>
                <a:gd name="T8" fmla="*/ 22 w 894"/>
                <a:gd name="T9" fmla="*/ 334 h 807"/>
                <a:gd name="T10" fmla="*/ 22 w 894"/>
                <a:gd name="T11" fmla="*/ 474 h 807"/>
                <a:gd name="T12" fmla="*/ 174 w 894"/>
                <a:gd name="T13" fmla="*/ 737 h 807"/>
                <a:gd name="T14" fmla="*/ 295 w 894"/>
                <a:gd name="T15" fmla="*/ 807 h 807"/>
                <a:gd name="T16" fmla="*/ 599 w 894"/>
                <a:gd name="T17" fmla="*/ 807 h 807"/>
                <a:gd name="T18" fmla="*/ 720 w 894"/>
                <a:gd name="T19" fmla="*/ 737 h 807"/>
                <a:gd name="T20" fmla="*/ 872 w 894"/>
                <a:gd name="T21" fmla="*/ 474 h 807"/>
                <a:gd name="T22" fmla="*/ 872 w 894"/>
                <a:gd name="T23" fmla="*/ 334 h 807"/>
                <a:gd name="T24" fmla="*/ 720 w 894"/>
                <a:gd name="T25" fmla="*/ 71 h 807"/>
                <a:gd name="T26" fmla="*/ 658 w 894"/>
                <a:gd name="T27" fmla="*/ 629 h 807"/>
                <a:gd name="T28" fmla="*/ 537 w 894"/>
                <a:gd name="T29" fmla="*/ 699 h 807"/>
                <a:gd name="T30" fmla="*/ 357 w 894"/>
                <a:gd name="T31" fmla="*/ 699 h 807"/>
                <a:gd name="T32" fmla="*/ 236 w 894"/>
                <a:gd name="T33" fmla="*/ 629 h 807"/>
                <a:gd name="T34" fmla="*/ 146 w 894"/>
                <a:gd name="T35" fmla="*/ 474 h 807"/>
                <a:gd name="T36" fmla="*/ 146 w 894"/>
                <a:gd name="T37" fmla="*/ 334 h 807"/>
                <a:gd name="T38" fmla="*/ 236 w 894"/>
                <a:gd name="T39" fmla="*/ 178 h 807"/>
                <a:gd name="T40" fmla="*/ 357 w 894"/>
                <a:gd name="T41" fmla="*/ 108 h 807"/>
                <a:gd name="T42" fmla="*/ 537 w 894"/>
                <a:gd name="T43" fmla="*/ 108 h 807"/>
                <a:gd name="T44" fmla="*/ 658 w 894"/>
                <a:gd name="T45" fmla="*/ 178 h 807"/>
                <a:gd name="T46" fmla="*/ 747 w 894"/>
                <a:gd name="T47" fmla="*/ 334 h 807"/>
                <a:gd name="T48" fmla="*/ 747 w 894"/>
                <a:gd name="T49" fmla="*/ 474 h 807"/>
                <a:gd name="T50" fmla="*/ 658 w 894"/>
                <a:gd name="T51" fmla="*/ 629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4" h="807">
                  <a:moveTo>
                    <a:pt x="720" y="71"/>
                  </a:moveTo>
                  <a:cubicBezTo>
                    <a:pt x="698" y="32"/>
                    <a:pt x="643" y="0"/>
                    <a:pt x="599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51" y="0"/>
                    <a:pt x="196" y="32"/>
                    <a:pt x="174" y="71"/>
                  </a:cubicBezTo>
                  <a:cubicBezTo>
                    <a:pt x="22" y="334"/>
                    <a:pt x="22" y="334"/>
                    <a:pt x="22" y="334"/>
                  </a:cubicBezTo>
                  <a:cubicBezTo>
                    <a:pt x="0" y="372"/>
                    <a:pt x="0" y="435"/>
                    <a:pt x="22" y="474"/>
                  </a:cubicBezTo>
                  <a:cubicBezTo>
                    <a:pt x="174" y="737"/>
                    <a:pt x="174" y="737"/>
                    <a:pt x="174" y="737"/>
                  </a:cubicBezTo>
                  <a:cubicBezTo>
                    <a:pt x="196" y="775"/>
                    <a:pt x="251" y="807"/>
                    <a:pt x="295" y="807"/>
                  </a:cubicBezTo>
                  <a:cubicBezTo>
                    <a:pt x="599" y="807"/>
                    <a:pt x="599" y="807"/>
                    <a:pt x="599" y="807"/>
                  </a:cubicBezTo>
                  <a:cubicBezTo>
                    <a:pt x="643" y="807"/>
                    <a:pt x="698" y="775"/>
                    <a:pt x="720" y="737"/>
                  </a:cubicBezTo>
                  <a:cubicBezTo>
                    <a:pt x="872" y="474"/>
                    <a:pt x="872" y="474"/>
                    <a:pt x="872" y="474"/>
                  </a:cubicBezTo>
                  <a:cubicBezTo>
                    <a:pt x="894" y="435"/>
                    <a:pt x="894" y="372"/>
                    <a:pt x="872" y="334"/>
                  </a:cubicBezTo>
                  <a:lnTo>
                    <a:pt x="720" y="71"/>
                  </a:lnTo>
                  <a:close/>
                  <a:moveTo>
                    <a:pt x="658" y="629"/>
                  </a:moveTo>
                  <a:cubicBezTo>
                    <a:pt x="636" y="667"/>
                    <a:pt x="581" y="699"/>
                    <a:pt x="537" y="699"/>
                  </a:cubicBezTo>
                  <a:cubicBezTo>
                    <a:pt x="357" y="699"/>
                    <a:pt x="357" y="699"/>
                    <a:pt x="357" y="699"/>
                  </a:cubicBezTo>
                  <a:cubicBezTo>
                    <a:pt x="313" y="699"/>
                    <a:pt x="258" y="667"/>
                    <a:pt x="236" y="629"/>
                  </a:cubicBezTo>
                  <a:cubicBezTo>
                    <a:pt x="146" y="474"/>
                    <a:pt x="146" y="474"/>
                    <a:pt x="146" y="474"/>
                  </a:cubicBezTo>
                  <a:cubicBezTo>
                    <a:pt x="124" y="435"/>
                    <a:pt x="124" y="372"/>
                    <a:pt x="146" y="334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58" y="140"/>
                    <a:pt x="313" y="108"/>
                    <a:pt x="357" y="108"/>
                  </a:cubicBezTo>
                  <a:cubicBezTo>
                    <a:pt x="537" y="108"/>
                    <a:pt x="537" y="108"/>
                    <a:pt x="537" y="108"/>
                  </a:cubicBezTo>
                  <a:cubicBezTo>
                    <a:pt x="581" y="108"/>
                    <a:pt x="636" y="140"/>
                    <a:pt x="658" y="178"/>
                  </a:cubicBezTo>
                  <a:cubicBezTo>
                    <a:pt x="747" y="334"/>
                    <a:pt x="747" y="334"/>
                    <a:pt x="747" y="334"/>
                  </a:cubicBezTo>
                  <a:cubicBezTo>
                    <a:pt x="770" y="372"/>
                    <a:pt x="770" y="435"/>
                    <a:pt x="747" y="474"/>
                  </a:cubicBezTo>
                  <a:lnTo>
                    <a:pt x="658" y="6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42675D7C-3A39-44F1-9548-B5C96C880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3914" y="1881821"/>
              <a:ext cx="1291621" cy="2340049"/>
            </a:xfrm>
            <a:custGeom>
              <a:avLst/>
              <a:gdLst>
                <a:gd name="T0" fmla="*/ 426 w 448"/>
                <a:gd name="T1" fmla="*/ 336 h 810"/>
                <a:gd name="T2" fmla="*/ 274 w 448"/>
                <a:gd name="T3" fmla="*/ 71 h 810"/>
                <a:gd name="T4" fmla="*/ 154 w 448"/>
                <a:gd name="T5" fmla="*/ 0 h 810"/>
                <a:gd name="T6" fmla="*/ 2 w 448"/>
                <a:gd name="T7" fmla="*/ 3 h 810"/>
                <a:gd name="T8" fmla="*/ 2 w 448"/>
                <a:gd name="T9" fmla="*/ 109 h 810"/>
                <a:gd name="T10" fmla="*/ 91 w 448"/>
                <a:gd name="T11" fmla="*/ 109 h 810"/>
                <a:gd name="T12" fmla="*/ 212 w 448"/>
                <a:gd name="T13" fmla="*/ 180 h 810"/>
                <a:gd name="T14" fmla="*/ 301 w 448"/>
                <a:gd name="T15" fmla="*/ 335 h 810"/>
                <a:gd name="T16" fmla="*/ 301 w 448"/>
                <a:gd name="T17" fmla="*/ 475 h 810"/>
                <a:gd name="T18" fmla="*/ 212 w 448"/>
                <a:gd name="T19" fmla="*/ 630 h 810"/>
                <a:gd name="T20" fmla="*/ 91 w 448"/>
                <a:gd name="T21" fmla="*/ 700 h 810"/>
                <a:gd name="T22" fmla="*/ 0 w 448"/>
                <a:gd name="T23" fmla="*/ 701 h 810"/>
                <a:gd name="T24" fmla="*/ 1 w 448"/>
                <a:gd name="T25" fmla="*/ 809 h 810"/>
                <a:gd name="T26" fmla="*/ 153 w 448"/>
                <a:gd name="T27" fmla="*/ 810 h 810"/>
                <a:gd name="T28" fmla="*/ 274 w 448"/>
                <a:gd name="T29" fmla="*/ 739 h 810"/>
                <a:gd name="T30" fmla="*/ 426 w 448"/>
                <a:gd name="T31" fmla="*/ 476 h 810"/>
                <a:gd name="T32" fmla="*/ 426 w 448"/>
                <a:gd name="T33" fmla="*/ 336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8" h="810">
                  <a:moveTo>
                    <a:pt x="426" y="336"/>
                  </a:moveTo>
                  <a:cubicBezTo>
                    <a:pt x="274" y="71"/>
                    <a:pt x="274" y="71"/>
                    <a:pt x="274" y="71"/>
                  </a:cubicBezTo>
                  <a:cubicBezTo>
                    <a:pt x="252" y="33"/>
                    <a:pt x="198" y="0"/>
                    <a:pt x="154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135" y="109"/>
                    <a:pt x="190" y="141"/>
                    <a:pt x="212" y="180"/>
                  </a:cubicBezTo>
                  <a:cubicBezTo>
                    <a:pt x="301" y="335"/>
                    <a:pt x="301" y="335"/>
                    <a:pt x="301" y="335"/>
                  </a:cubicBezTo>
                  <a:cubicBezTo>
                    <a:pt x="324" y="374"/>
                    <a:pt x="324" y="437"/>
                    <a:pt x="301" y="475"/>
                  </a:cubicBezTo>
                  <a:cubicBezTo>
                    <a:pt x="212" y="630"/>
                    <a:pt x="212" y="630"/>
                    <a:pt x="212" y="630"/>
                  </a:cubicBezTo>
                  <a:cubicBezTo>
                    <a:pt x="190" y="669"/>
                    <a:pt x="135" y="700"/>
                    <a:pt x="91" y="700"/>
                  </a:cubicBezTo>
                  <a:cubicBezTo>
                    <a:pt x="0" y="701"/>
                    <a:pt x="0" y="701"/>
                    <a:pt x="0" y="701"/>
                  </a:cubicBezTo>
                  <a:cubicBezTo>
                    <a:pt x="1" y="809"/>
                    <a:pt x="1" y="809"/>
                    <a:pt x="1" y="809"/>
                  </a:cubicBezTo>
                  <a:cubicBezTo>
                    <a:pt x="153" y="810"/>
                    <a:pt x="153" y="810"/>
                    <a:pt x="153" y="810"/>
                  </a:cubicBezTo>
                  <a:cubicBezTo>
                    <a:pt x="197" y="810"/>
                    <a:pt x="252" y="778"/>
                    <a:pt x="274" y="739"/>
                  </a:cubicBezTo>
                  <a:cubicBezTo>
                    <a:pt x="426" y="476"/>
                    <a:pt x="426" y="476"/>
                    <a:pt x="426" y="476"/>
                  </a:cubicBezTo>
                  <a:cubicBezTo>
                    <a:pt x="448" y="437"/>
                    <a:pt x="448" y="374"/>
                    <a:pt x="426" y="336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DDA54288-94FD-4255-AC66-088A5964E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344" y="4541802"/>
              <a:ext cx="1879606" cy="210767"/>
            </a:xfrm>
            <a:custGeom>
              <a:avLst/>
              <a:gdLst>
                <a:gd name="T0" fmla="*/ 617 w 652"/>
                <a:gd name="T1" fmla="*/ 0 h 73"/>
                <a:gd name="T2" fmla="*/ 652 w 652"/>
                <a:gd name="T3" fmla="*/ 35 h 73"/>
                <a:gd name="T4" fmla="*/ 652 w 652"/>
                <a:gd name="T5" fmla="*/ 39 h 73"/>
                <a:gd name="T6" fmla="*/ 617 w 652"/>
                <a:gd name="T7" fmla="*/ 73 h 73"/>
                <a:gd name="T8" fmla="*/ 35 w 652"/>
                <a:gd name="T9" fmla="*/ 73 h 73"/>
                <a:gd name="T10" fmla="*/ 0 w 652"/>
                <a:gd name="T11" fmla="*/ 39 h 73"/>
                <a:gd name="T12" fmla="*/ 0 w 652"/>
                <a:gd name="T13" fmla="*/ 35 h 73"/>
                <a:gd name="T14" fmla="*/ 35 w 652"/>
                <a:gd name="T15" fmla="*/ 0 h 73"/>
                <a:gd name="T16" fmla="*/ 617 w 65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3">
                  <a:moveTo>
                    <a:pt x="617" y="0"/>
                  </a:moveTo>
                  <a:cubicBezTo>
                    <a:pt x="636" y="0"/>
                    <a:pt x="652" y="16"/>
                    <a:pt x="652" y="35"/>
                  </a:cubicBezTo>
                  <a:cubicBezTo>
                    <a:pt x="652" y="39"/>
                    <a:pt x="652" y="39"/>
                    <a:pt x="652" y="39"/>
                  </a:cubicBezTo>
                  <a:cubicBezTo>
                    <a:pt x="652" y="58"/>
                    <a:pt x="636" y="73"/>
                    <a:pt x="617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16" y="73"/>
                    <a:pt x="0" y="58"/>
                    <a:pt x="0" y="3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D25B26A6-5C5C-4FC0-8C15-E3FD8CC55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344" y="4541802"/>
              <a:ext cx="939263" cy="210767"/>
            </a:xfrm>
            <a:custGeom>
              <a:avLst/>
              <a:gdLst>
                <a:gd name="T0" fmla="*/ 291 w 326"/>
                <a:gd name="T1" fmla="*/ 0 h 73"/>
                <a:gd name="T2" fmla="*/ 326 w 326"/>
                <a:gd name="T3" fmla="*/ 35 h 73"/>
                <a:gd name="T4" fmla="*/ 326 w 326"/>
                <a:gd name="T5" fmla="*/ 39 h 73"/>
                <a:gd name="T6" fmla="*/ 291 w 326"/>
                <a:gd name="T7" fmla="*/ 73 h 73"/>
                <a:gd name="T8" fmla="*/ 35 w 326"/>
                <a:gd name="T9" fmla="*/ 73 h 73"/>
                <a:gd name="T10" fmla="*/ 0 w 326"/>
                <a:gd name="T11" fmla="*/ 39 h 73"/>
                <a:gd name="T12" fmla="*/ 0 w 326"/>
                <a:gd name="T13" fmla="*/ 35 h 73"/>
                <a:gd name="T14" fmla="*/ 35 w 326"/>
                <a:gd name="T15" fmla="*/ 0 h 73"/>
                <a:gd name="T16" fmla="*/ 291 w 326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6" h="73">
                  <a:moveTo>
                    <a:pt x="291" y="0"/>
                  </a:moveTo>
                  <a:cubicBezTo>
                    <a:pt x="310" y="0"/>
                    <a:pt x="326" y="16"/>
                    <a:pt x="326" y="35"/>
                  </a:cubicBezTo>
                  <a:cubicBezTo>
                    <a:pt x="326" y="39"/>
                    <a:pt x="326" y="39"/>
                    <a:pt x="326" y="39"/>
                  </a:cubicBezTo>
                  <a:cubicBezTo>
                    <a:pt x="326" y="58"/>
                    <a:pt x="310" y="73"/>
                    <a:pt x="291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16" y="73"/>
                    <a:pt x="0" y="58"/>
                    <a:pt x="0" y="3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lnTo>
                    <a:pt x="291" y="0"/>
                  </a:ln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7C6491C1-7D59-4CF2-9ACE-D5D438A1A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188" y="4541802"/>
              <a:ext cx="530700" cy="210767"/>
            </a:xfrm>
            <a:custGeom>
              <a:avLst/>
              <a:gdLst>
                <a:gd name="T0" fmla="*/ 147 w 184"/>
                <a:gd name="T1" fmla="*/ 0 h 73"/>
                <a:gd name="T2" fmla="*/ 184 w 184"/>
                <a:gd name="T3" fmla="*/ 37 h 73"/>
                <a:gd name="T4" fmla="*/ 147 w 184"/>
                <a:gd name="T5" fmla="*/ 73 h 73"/>
                <a:gd name="T6" fmla="*/ 37 w 184"/>
                <a:gd name="T7" fmla="*/ 73 h 73"/>
                <a:gd name="T8" fmla="*/ 0 w 184"/>
                <a:gd name="T9" fmla="*/ 37 h 73"/>
                <a:gd name="T10" fmla="*/ 37 w 184"/>
                <a:gd name="T11" fmla="*/ 0 h 73"/>
                <a:gd name="T12" fmla="*/ 147 w 184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73">
                  <a:moveTo>
                    <a:pt x="147" y="0"/>
                  </a:moveTo>
                  <a:cubicBezTo>
                    <a:pt x="167" y="0"/>
                    <a:pt x="184" y="17"/>
                    <a:pt x="184" y="37"/>
                  </a:cubicBezTo>
                  <a:cubicBezTo>
                    <a:pt x="184" y="57"/>
                    <a:pt x="167" y="73"/>
                    <a:pt x="14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17" y="73"/>
                    <a:pt x="0" y="57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lnTo>
                    <a:pt x="147" y="0"/>
                  </a:ln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69AACFA0-3A43-4D6F-96CA-51CB77644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363" y="4585036"/>
              <a:ext cx="81064" cy="118894"/>
            </a:xfrm>
            <a:custGeom>
              <a:avLst/>
              <a:gdLst>
                <a:gd name="T0" fmla="*/ 27 w 28"/>
                <a:gd name="T1" fmla="*/ 8 h 41"/>
                <a:gd name="T2" fmla="*/ 11 w 28"/>
                <a:gd name="T3" fmla="*/ 8 h 41"/>
                <a:gd name="T4" fmla="*/ 10 w 28"/>
                <a:gd name="T5" fmla="*/ 14 h 41"/>
                <a:gd name="T6" fmla="*/ 13 w 28"/>
                <a:gd name="T7" fmla="*/ 14 h 41"/>
                <a:gd name="T8" fmla="*/ 23 w 28"/>
                <a:gd name="T9" fmla="*/ 17 h 41"/>
                <a:gd name="T10" fmla="*/ 28 w 28"/>
                <a:gd name="T11" fmla="*/ 27 h 41"/>
                <a:gd name="T12" fmla="*/ 11 w 28"/>
                <a:gd name="T13" fmla="*/ 41 h 41"/>
                <a:gd name="T14" fmla="*/ 0 w 28"/>
                <a:gd name="T15" fmla="*/ 39 h 41"/>
                <a:gd name="T16" fmla="*/ 1 w 28"/>
                <a:gd name="T17" fmla="*/ 32 h 41"/>
                <a:gd name="T18" fmla="*/ 10 w 28"/>
                <a:gd name="T19" fmla="*/ 34 h 41"/>
                <a:gd name="T20" fmla="*/ 19 w 28"/>
                <a:gd name="T21" fmla="*/ 28 h 41"/>
                <a:gd name="T22" fmla="*/ 7 w 28"/>
                <a:gd name="T23" fmla="*/ 21 h 41"/>
                <a:gd name="T24" fmla="*/ 2 w 28"/>
                <a:gd name="T25" fmla="*/ 21 h 41"/>
                <a:gd name="T26" fmla="*/ 4 w 28"/>
                <a:gd name="T27" fmla="*/ 0 h 41"/>
                <a:gd name="T28" fmla="*/ 27 w 28"/>
                <a:gd name="T29" fmla="*/ 0 h 41"/>
                <a:gd name="T30" fmla="*/ 27 w 28"/>
                <a:gd name="T31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1">
                  <a:moveTo>
                    <a:pt x="2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2" y="14"/>
                    <a:pt x="13" y="14"/>
                  </a:cubicBezTo>
                  <a:cubicBezTo>
                    <a:pt x="17" y="14"/>
                    <a:pt x="21" y="15"/>
                    <a:pt x="23" y="17"/>
                  </a:cubicBezTo>
                  <a:cubicBezTo>
                    <a:pt x="26" y="19"/>
                    <a:pt x="28" y="22"/>
                    <a:pt x="28" y="27"/>
                  </a:cubicBezTo>
                  <a:cubicBezTo>
                    <a:pt x="28" y="35"/>
                    <a:pt x="22" y="41"/>
                    <a:pt x="11" y="41"/>
                  </a:cubicBezTo>
                  <a:cubicBezTo>
                    <a:pt x="6" y="41"/>
                    <a:pt x="2" y="40"/>
                    <a:pt x="0" y="39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3"/>
                    <a:pt x="7" y="34"/>
                    <a:pt x="10" y="34"/>
                  </a:cubicBezTo>
                  <a:cubicBezTo>
                    <a:pt x="14" y="34"/>
                    <a:pt x="19" y="32"/>
                    <a:pt x="19" y="28"/>
                  </a:cubicBezTo>
                  <a:cubicBezTo>
                    <a:pt x="19" y="24"/>
                    <a:pt x="15" y="21"/>
                    <a:pt x="7" y="21"/>
                  </a:cubicBezTo>
                  <a:cubicBezTo>
                    <a:pt x="5" y="21"/>
                    <a:pt x="3" y="21"/>
                    <a:pt x="2" y="2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7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0F25D5E0-0464-4EFA-BEB6-95FAF4DB7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3721" y="4582875"/>
              <a:ext cx="86468" cy="121056"/>
            </a:xfrm>
            <a:custGeom>
              <a:avLst/>
              <a:gdLst>
                <a:gd name="T0" fmla="*/ 30 w 30"/>
                <a:gd name="T1" fmla="*/ 21 h 42"/>
                <a:gd name="T2" fmla="*/ 15 w 30"/>
                <a:gd name="T3" fmla="*/ 42 h 42"/>
                <a:gd name="T4" fmla="*/ 0 w 30"/>
                <a:gd name="T5" fmla="*/ 21 h 42"/>
                <a:gd name="T6" fmla="*/ 15 w 30"/>
                <a:gd name="T7" fmla="*/ 0 h 42"/>
                <a:gd name="T8" fmla="*/ 30 w 30"/>
                <a:gd name="T9" fmla="*/ 21 h 42"/>
                <a:gd name="T10" fmla="*/ 9 w 30"/>
                <a:gd name="T11" fmla="*/ 21 h 42"/>
                <a:gd name="T12" fmla="*/ 15 w 30"/>
                <a:gd name="T13" fmla="*/ 35 h 42"/>
                <a:gd name="T14" fmla="*/ 21 w 30"/>
                <a:gd name="T15" fmla="*/ 21 h 42"/>
                <a:gd name="T16" fmla="*/ 15 w 30"/>
                <a:gd name="T17" fmla="*/ 8 h 42"/>
                <a:gd name="T18" fmla="*/ 9 w 30"/>
                <a:gd name="T19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2">
                  <a:moveTo>
                    <a:pt x="30" y="21"/>
                  </a:moveTo>
                  <a:cubicBezTo>
                    <a:pt x="30" y="34"/>
                    <a:pt x="25" y="42"/>
                    <a:pt x="15" y="42"/>
                  </a:cubicBezTo>
                  <a:cubicBezTo>
                    <a:pt x="4" y="42"/>
                    <a:pt x="0" y="33"/>
                    <a:pt x="0" y="21"/>
                  </a:cubicBezTo>
                  <a:cubicBezTo>
                    <a:pt x="0" y="10"/>
                    <a:pt x="5" y="0"/>
                    <a:pt x="15" y="0"/>
                  </a:cubicBezTo>
                  <a:cubicBezTo>
                    <a:pt x="26" y="0"/>
                    <a:pt x="30" y="10"/>
                    <a:pt x="30" y="21"/>
                  </a:cubicBezTo>
                  <a:close/>
                  <a:moveTo>
                    <a:pt x="9" y="21"/>
                  </a:moveTo>
                  <a:cubicBezTo>
                    <a:pt x="9" y="31"/>
                    <a:pt x="11" y="35"/>
                    <a:pt x="15" y="35"/>
                  </a:cubicBezTo>
                  <a:cubicBezTo>
                    <a:pt x="19" y="35"/>
                    <a:pt x="21" y="31"/>
                    <a:pt x="21" y="21"/>
                  </a:cubicBezTo>
                  <a:cubicBezTo>
                    <a:pt x="21" y="12"/>
                    <a:pt x="19" y="8"/>
                    <a:pt x="15" y="8"/>
                  </a:cubicBezTo>
                  <a:cubicBezTo>
                    <a:pt x="11" y="8"/>
                    <a:pt x="9" y="12"/>
                    <a:pt x="9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6F8F3B4D-6AFF-44D0-8212-3B20DED59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8827" y="4582875"/>
              <a:ext cx="146996" cy="121056"/>
            </a:xfrm>
            <a:custGeom>
              <a:avLst/>
              <a:gdLst>
                <a:gd name="T0" fmla="*/ 22 w 51"/>
                <a:gd name="T1" fmla="*/ 12 h 42"/>
                <a:gd name="T2" fmla="*/ 11 w 51"/>
                <a:gd name="T3" fmla="*/ 25 h 42"/>
                <a:gd name="T4" fmla="*/ 0 w 51"/>
                <a:gd name="T5" fmla="*/ 13 h 42"/>
                <a:gd name="T6" fmla="*/ 11 w 51"/>
                <a:gd name="T7" fmla="*/ 0 h 42"/>
                <a:gd name="T8" fmla="*/ 22 w 51"/>
                <a:gd name="T9" fmla="*/ 12 h 42"/>
                <a:gd name="T10" fmla="*/ 7 w 51"/>
                <a:gd name="T11" fmla="*/ 13 h 42"/>
                <a:gd name="T12" fmla="*/ 11 w 51"/>
                <a:gd name="T13" fmla="*/ 20 h 42"/>
                <a:gd name="T14" fmla="*/ 15 w 51"/>
                <a:gd name="T15" fmla="*/ 13 h 42"/>
                <a:gd name="T16" fmla="*/ 11 w 51"/>
                <a:gd name="T17" fmla="*/ 6 h 42"/>
                <a:gd name="T18" fmla="*/ 7 w 51"/>
                <a:gd name="T19" fmla="*/ 13 h 42"/>
                <a:gd name="T20" fmla="*/ 11 w 51"/>
                <a:gd name="T21" fmla="*/ 42 h 42"/>
                <a:gd name="T22" fmla="*/ 34 w 51"/>
                <a:gd name="T23" fmla="*/ 0 h 42"/>
                <a:gd name="T24" fmla="*/ 40 w 51"/>
                <a:gd name="T25" fmla="*/ 0 h 42"/>
                <a:gd name="T26" fmla="*/ 16 w 51"/>
                <a:gd name="T27" fmla="*/ 42 h 42"/>
                <a:gd name="T28" fmla="*/ 11 w 51"/>
                <a:gd name="T29" fmla="*/ 42 h 42"/>
                <a:gd name="T30" fmla="*/ 51 w 51"/>
                <a:gd name="T31" fmla="*/ 29 h 42"/>
                <a:gd name="T32" fmla="*/ 40 w 51"/>
                <a:gd name="T33" fmla="*/ 42 h 42"/>
                <a:gd name="T34" fmla="*/ 29 w 51"/>
                <a:gd name="T35" fmla="*/ 30 h 42"/>
                <a:gd name="T36" fmla="*/ 40 w 51"/>
                <a:gd name="T37" fmla="*/ 17 h 42"/>
                <a:gd name="T38" fmla="*/ 51 w 51"/>
                <a:gd name="T39" fmla="*/ 29 h 42"/>
                <a:gd name="T40" fmla="*/ 36 w 51"/>
                <a:gd name="T41" fmla="*/ 30 h 42"/>
                <a:gd name="T42" fmla="*/ 40 w 51"/>
                <a:gd name="T43" fmla="*/ 37 h 42"/>
                <a:gd name="T44" fmla="*/ 44 w 51"/>
                <a:gd name="T45" fmla="*/ 30 h 42"/>
                <a:gd name="T46" fmla="*/ 40 w 51"/>
                <a:gd name="T47" fmla="*/ 22 h 42"/>
                <a:gd name="T48" fmla="*/ 36 w 51"/>
                <a:gd name="T49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" h="42">
                  <a:moveTo>
                    <a:pt x="22" y="12"/>
                  </a:moveTo>
                  <a:cubicBezTo>
                    <a:pt x="22" y="21"/>
                    <a:pt x="17" y="25"/>
                    <a:pt x="11" y="25"/>
                  </a:cubicBezTo>
                  <a:cubicBezTo>
                    <a:pt x="4" y="25"/>
                    <a:pt x="0" y="21"/>
                    <a:pt x="0" y="13"/>
                  </a:cubicBezTo>
                  <a:cubicBezTo>
                    <a:pt x="0" y="6"/>
                    <a:pt x="4" y="0"/>
                    <a:pt x="11" y="0"/>
                  </a:cubicBezTo>
                  <a:cubicBezTo>
                    <a:pt x="18" y="0"/>
                    <a:pt x="22" y="5"/>
                    <a:pt x="22" y="12"/>
                  </a:cubicBezTo>
                  <a:close/>
                  <a:moveTo>
                    <a:pt x="7" y="13"/>
                  </a:moveTo>
                  <a:cubicBezTo>
                    <a:pt x="7" y="17"/>
                    <a:pt x="8" y="20"/>
                    <a:pt x="11" y="20"/>
                  </a:cubicBezTo>
                  <a:cubicBezTo>
                    <a:pt x="14" y="20"/>
                    <a:pt x="15" y="17"/>
                    <a:pt x="15" y="13"/>
                  </a:cubicBezTo>
                  <a:cubicBezTo>
                    <a:pt x="15" y="9"/>
                    <a:pt x="14" y="6"/>
                    <a:pt x="11" y="6"/>
                  </a:cubicBezTo>
                  <a:cubicBezTo>
                    <a:pt x="8" y="6"/>
                    <a:pt x="7" y="9"/>
                    <a:pt x="7" y="13"/>
                  </a:cubicBezTo>
                  <a:close/>
                  <a:moveTo>
                    <a:pt x="11" y="4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42"/>
                    <a:pt x="16" y="42"/>
                    <a:pt x="16" y="42"/>
                  </a:cubicBezTo>
                  <a:lnTo>
                    <a:pt x="11" y="42"/>
                  </a:lnTo>
                  <a:close/>
                  <a:moveTo>
                    <a:pt x="51" y="29"/>
                  </a:moveTo>
                  <a:cubicBezTo>
                    <a:pt x="51" y="38"/>
                    <a:pt x="46" y="42"/>
                    <a:pt x="40" y="42"/>
                  </a:cubicBezTo>
                  <a:cubicBezTo>
                    <a:pt x="34" y="42"/>
                    <a:pt x="29" y="38"/>
                    <a:pt x="29" y="30"/>
                  </a:cubicBezTo>
                  <a:cubicBezTo>
                    <a:pt x="29" y="23"/>
                    <a:pt x="33" y="17"/>
                    <a:pt x="40" y="17"/>
                  </a:cubicBezTo>
                  <a:cubicBezTo>
                    <a:pt x="47" y="17"/>
                    <a:pt x="51" y="22"/>
                    <a:pt x="51" y="29"/>
                  </a:cubicBezTo>
                  <a:close/>
                  <a:moveTo>
                    <a:pt x="36" y="30"/>
                  </a:moveTo>
                  <a:cubicBezTo>
                    <a:pt x="36" y="34"/>
                    <a:pt x="37" y="37"/>
                    <a:pt x="40" y="37"/>
                  </a:cubicBezTo>
                  <a:cubicBezTo>
                    <a:pt x="43" y="37"/>
                    <a:pt x="44" y="34"/>
                    <a:pt x="44" y="30"/>
                  </a:cubicBezTo>
                  <a:cubicBezTo>
                    <a:pt x="44" y="26"/>
                    <a:pt x="43" y="22"/>
                    <a:pt x="40" y="22"/>
                  </a:cubicBezTo>
                  <a:cubicBezTo>
                    <a:pt x="37" y="22"/>
                    <a:pt x="36" y="26"/>
                    <a:pt x="3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椭圆 251">
              <a:extLst>
                <a:ext uri="{FF2B5EF4-FFF2-40B4-BE49-F238E27FC236}">
                  <a16:creationId xmlns:a16="http://schemas.microsoft.com/office/drawing/2014/main" id="{2FC67593-6829-4B61-BC26-B68134932EB3}"/>
                </a:ext>
              </a:extLst>
            </p:cNvPr>
            <p:cNvSpPr/>
            <p:nvPr/>
          </p:nvSpPr>
          <p:spPr>
            <a:xfrm>
              <a:off x="3584128" y="2510462"/>
              <a:ext cx="619572" cy="574766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7" name="文本框 7">
              <a:extLst>
                <a:ext uri="{FF2B5EF4-FFF2-40B4-BE49-F238E27FC236}">
                  <a16:creationId xmlns:a16="http://schemas.microsoft.com/office/drawing/2014/main" id="{80AE93D4-A052-45CB-BC82-995D0C90658E}"/>
                </a:ext>
              </a:extLst>
            </p:cNvPr>
            <p:cNvSpPr txBox="1"/>
            <p:nvPr/>
          </p:nvSpPr>
          <p:spPr bwMode="auto">
            <a:xfrm>
              <a:off x="3284750" y="3240540"/>
              <a:ext cx="1218328" cy="33843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rgbClr val="1B48CB"/>
                  </a:solidFill>
                </a:rPr>
                <a:t>文字输入</a:t>
              </a:r>
            </a:p>
          </p:txBody>
        </p:sp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AC5F93BD-C9EE-4D14-9C73-6BF4C510F155}"/>
              </a:ext>
            </a:extLst>
          </p:cNvPr>
          <p:cNvGrpSpPr/>
          <p:nvPr/>
        </p:nvGrpSpPr>
        <p:grpSpPr>
          <a:xfrm>
            <a:off x="7006465" y="1883983"/>
            <a:ext cx="2577838" cy="2857778"/>
            <a:chOff x="7006465" y="1883983"/>
            <a:chExt cx="2577838" cy="2857778"/>
          </a:xfrm>
        </p:grpSpPr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0DB5461B-BA55-40A9-BFE7-61FF75651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6465" y="1890468"/>
              <a:ext cx="2577838" cy="2328159"/>
            </a:xfrm>
            <a:custGeom>
              <a:avLst/>
              <a:gdLst>
                <a:gd name="T0" fmla="*/ 720 w 894"/>
                <a:gd name="T1" fmla="*/ 70 h 806"/>
                <a:gd name="T2" fmla="*/ 599 w 894"/>
                <a:gd name="T3" fmla="*/ 0 h 806"/>
                <a:gd name="T4" fmla="*/ 295 w 894"/>
                <a:gd name="T5" fmla="*/ 0 h 806"/>
                <a:gd name="T6" fmla="*/ 174 w 894"/>
                <a:gd name="T7" fmla="*/ 70 h 806"/>
                <a:gd name="T8" fmla="*/ 22 w 894"/>
                <a:gd name="T9" fmla="*/ 333 h 806"/>
                <a:gd name="T10" fmla="*/ 22 w 894"/>
                <a:gd name="T11" fmla="*/ 473 h 806"/>
                <a:gd name="T12" fmla="*/ 174 w 894"/>
                <a:gd name="T13" fmla="*/ 736 h 806"/>
                <a:gd name="T14" fmla="*/ 295 w 894"/>
                <a:gd name="T15" fmla="*/ 806 h 806"/>
                <a:gd name="T16" fmla="*/ 599 w 894"/>
                <a:gd name="T17" fmla="*/ 806 h 806"/>
                <a:gd name="T18" fmla="*/ 720 w 894"/>
                <a:gd name="T19" fmla="*/ 736 h 806"/>
                <a:gd name="T20" fmla="*/ 872 w 894"/>
                <a:gd name="T21" fmla="*/ 473 h 806"/>
                <a:gd name="T22" fmla="*/ 872 w 894"/>
                <a:gd name="T23" fmla="*/ 333 h 806"/>
                <a:gd name="T24" fmla="*/ 720 w 894"/>
                <a:gd name="T25" fmla="*/ 70 h 806"/>
                <a:gd name="T26" fmla="*/ 259 w 894"/>
                <a:gd name="T27" fmla="*/ 656 h 806"/>
                <a:gd name="T28" fmla="*/ 236 w 894"/>
                <a:gd name="T29" fmla="*/ 628 h 806"/>
                <a:gd name="T30" fmla="*/ 147 w 894"/>
                <a:gd name="T31" fmla="*/ 473 h 806"/>
                <a:gd name="T32" fmla="*/ 147 w 894"/>
                <a:gd name="T33" fmla="*/ 333 h 806"/>
                <a:gd name="T34" fmla="*/ 236 w 894"/>
                <a:gd name="T35" fmla="*/ 177 h 806"/>
                <a:gd name="T36" fmla="*/ 357 w 894"/>
                <a:gd name="T37" fmla="*/ 107 h 806"/>
                <a:gd name="T38" fmla="*/ 537 w 894"/>
                <a:gd name="T39" fmla="*/ 107 h 806"/>
                <a:gd name="T40" fmla="*/ 658 w 894"/>
                <a:gd name="T41" fmla="*/ 177 h 806"/>
                <a:gd name="T42" fmla="*/ 748 w 894"/>
                <a:gd name="T43" fmla="*/ 333 h 806"/>
                <a:gd name="T44" fmla="*/ 748 w 894"/>
                <a:gd name="T45" fmla="*/ 473 h 806"/>
                <a:gd name="T46" fmla="*/ 658 w 894"/>
                <a:gd name="T47" fmla="*/ 628 h 806"/>
                <a:gd name="T48" fmla="*/ 537 w 894"/>
                <a:gd name="T49" fmla="*/ 698 h 806"/>
                <a:gd name="T50" fmla="*/ 357 w 894"/>
                <a:gd name="T51" fmla="*/ 698 h 806"/>
                <a:gd name="T52" fmla="*/ 259 w 894"/>
                <a:gd name="T53" fmla="*/ 65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4" h="806">
                  <a:moveTo>
                    <a:pt x="720" y="70"/>
                  </a:moveTo>
                  <a:cubicBezTo>
                    <a:pt x="698" y="31"/>
                    <a:pt x="643" y="0"/>
                    <a:pt x="599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51" y="0"/>
                    <a:pt x="196" y="31"/>
                    <a:pt x="174" y="70"/>
                  </a:cubicBezTo>
                  <a:cubicBezTo>
                    <a:pt x="22" y="333"/>
                    <a:pt x="22" y="333"/>
                    <a:pt x="22" y="333"/>
                  </a:cubicBezTo>
                  <a:cubicBezTo>
                    <a:pt x="0" y="371"/>
                    <a:pt x="0" y="434"/>
                    <a:pt x="22" y="473"/>
                  </a:cubicBezTo>
                  <a:cubicBezTo>
                    <a:pt x="174" y="736"/>
                    <a:pt x="174" y="736"/>
                    <a:pt x="174" y="736"/>
                  </a:cubicBezTo>
                  <a:cubicBezTo>
                    <a:pt x="196" y="774"/>
                    <a:pt x="251" y="806"/>
                    <a:pt x="295" y="806"/>
                  </a:cubicBezTo>
                  <a:cubicBezTo>
                    <a:pt x="599" y="806"/>
                    <a:pt x="599" y="806"/>
                    <a:pt x="599" y="806"/>
                  </a:cubicBezTo>
                  <a:cubicBezTo>
                    <a:pt x="643" y="806"/>
                    <a:pt x="698" y="774"/>
                    <a:pt x="720" y="736"/>
                  </a:cubicBezTo>
                  <a:cubicBezTo>
                    <a:pt x="872" y="473"/>
                    <a:pt x="872" y="473"/>
                    <a:pt x="872" y="473"/>
                  </a:cubicBezTo>
                  <a:cubicBezTo>
                    <a:pt x="894" y="434"/>
                    <a:pt x="894" y="371"/>
                    <a:pt x="872" y="333"/>
                  </a:cubicBezTo>
                  <a:lnTo>
                    <a:pt x="720" y="70"/>
                  </a:lnTo>
                  <a:close/>
                  <a:moveTo>
                    <a:pt x="259" y="656"/>
                  </a:moveTo>
                  <a:cubicBezTo>
                    <a:pt x="250" y="647"/>
                    <a:pt x="242" y="638"/>
                    <a:pt x="236" y="628"/>
                  </a:cubicBezTo>
                  <a:cubicBezTo>
                    <a:pt x="147" y="473"/>
                    <a:pt x="147" y="473"/>
                    <a:pt x="147" y="473"/>
                  </a:cubicBezTo>
                  <a:cubicBezTo>
                    <a:pt x="124" y="434"/>
                    <a:pt x="124" y="371"/>
                    <a:pt x="147" y="333"/>
                  </a:cubicBezTo>
                  <a:cubicBezTo>
                    <a:pt x="236" y="177"/>
                    <a:pt x="236" y="177"/>
                    <a:pt x="236" y="177"/>
                  </a:cubicBezTo>
                  <a:cubicBezTo>
                    <a:pt x="258" y="139"/>
                    <a:pt x="313" y="107"/>
                    <a:pt x="357" y="107"/>
                  </a:cubicBezTo>
                  <a:cubicBezTo>
                    <a:pt x="537" y="107"/>
                    <a:pt x="537" y="107"/>
                    <a:pt x="537" y="107"/>
                  </a:cubicBezTo>
                  <a:cubicBezTo>
                    <a:pt x="581" y="107"/>
                    <a:pt x="636" y="139"/>
                    <a:pt x="658" y="177"/>
                  </a:cubicBezTo>
                  <a:cubicBezTo>
                    <a:pt x="748" y="333"/>
                    <a:pt x="748" y="333"/>
                    <a:pt x="748" y="333"/>
                  </a:cubicBezTo>
                  <a:cubicBezTo>
                    <a:pt x="770" y="371"/>
                    <a:pt x="770" y="434"/>
                    <a:pt x="748" y="473"/>
                  </a:cubicBezTo>
                  <a:cubicBezTo>
                    <a:pt x="658" y="628"/>
                    <a:pt x="658" y="628"/>
                    <a:pt x="658" y="628"/>
                  </a:cubicBezTo>
                  <a:cubicBezTo>
                    <a:pt x="636" y="666"/>
                    <a:pt x="581" y="698"/>
                    <a:pt x="537" y="698"/>
                  </a:cubicBezTo>
                  <a:cubicBezTo>
                    <a:pt x="357" y="698"/>
                    <a:pt x="357" y="698"/>
                    <a:pt x="357" y="698"/>
                  </a:cubicBezTo>
                  <a:cubicBezTo>
                    <a:pt x="325" y="698"/>
                    <a:pt x="286" y="681"/>
                    <a:pt x="259" y="6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927374E4-EB91-429C-807F-C47034BD0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8086" y="1883983"/>
              <a:ext cx="772811" cy="421533"/>
            </a:xfrm>
            <a:custGeom>
              <a:avLst/>
              <a:gdLst>
                <a:gd name="T0" fmla="*/ 182 w 268"/>
                <a:gd name="T1" fmla="*/ 146 h 146"/>
                <a:gd name="T2" fmla="*/ 268 w 268"/>
                <a:gd name="T3" fmla="*/ 63 h 146"/>
                <a:gd name="T4" fmla="*/ 152 w 268"/>
                <a:gd name="T5" fmla="*/ 0 h 146"/>
                <a:gd name="T6" fmla="*/ 0 w 268"/>
                <a:gd name="T7" fmla="*/ 1 h 146"/>
                <a:gd name="T8" fmla="*/ 0 w 268"/>
                <a:gd name="T9" fmla="*/ 109 h 146"/>
                <a:gd name="T10" fmla="*/ 89 w 268"/>
                <a:gd name="T11" fmla="*/ 109 h 146"/>
                <a:gd name="T12" fmla="*/ 182 w 268"/>
                <a:gd name="T13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46">
                  <a:moveTo>
                    <a:pt x="182" y="146"/>
                  </a:moveTo>
                  <a:cubicBezTo>
                    <a:pt x="268" y="63"/>
                    <a:pt x="268" y="63"/>
                    <a:pt x="268" y="63"/>
                  </a:cubicBezTo>
                  <a:cubicBezTo>
                    <a:pt x="244" y="28"/>
                    <a:pt x="193" y="0"/>
                    <a:pt x="15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89" y="109"/>
                    <a:pt x="89" y="109"/>
                    <a:pt x="89" y="109"/>
                  </a:cubicBezTo>
                  <a:cubicBezTo>
                    <a:pt x="120" y="109"/>
                    <a:pt x="156" y="124"/>
                    <a:pt x="182" y="146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4" name="Freeform 138">
              <a:extLst>
                <a:ext uri="{FF2B5EF4-FFF2-40B4-BE49-F238E27FC236}">
                  <a16:creationId xmlns:a16="http://schemas.microsoft.com/office/drawing/2014/main" id="{D245A809-AB57-4500-9779-B74289837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8199" y="4530994"/>
              <a:ext cx="527457" cy="210767"/>
            </a:xfrm>
            <a:custGeom>
              <a:avLst/>
              <a:gdLst>
                <a:gd name="T0" fmla="*/ 146 w 183"/>
                <a:gd name="T1" fmla="*/ 0 h 73"/>
                <a:gd name="T2" fmla="*/ 183 w 183"/>
                <a:gd name="T3" fmla="*/ 37 h 73"/>
                <a:gd name="T4" fmla="*/ 146 w 183"/>
                <a:gd name="T5" fmla="*/ 73 h 73"/>
                <a:gd name="T6" fmla="*/ 36 w 183"/>
                <a:gd name="T7" fmla="*/ 73 h 73"/>
                <a:gd name="T8" fmla="*/ 0 w 183"/>
                <a:gd name="T9" fmla="*/ 37 h 73"/>
                <a:gd name="T10" fmla="*/ 36 w 183"/>
                <a:gd name="T11" fmla="*/ 0 h 73"/>
                <a:gd name="T12" fmla="*/ 146 w 183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73">
                  <a:moveTo>
                    <a:pt x="146" y="0"/>
                  </a:moveTo>
                  <a:cubicBezTo>
                    <a:pt x="166" y="0"/>
                    <a:pt x="183" y="17"/>
                    <a:pt x="183" y="37"/>
                  </a:cubicBezTo>
                  <a:cubicBezTo>
                    <a:pt x="183" y="57"/>
                    <a:pt x="166" y="73"/>
                    <a:pt x="14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16" y="73"/>
                    <a:pt x="0" y="57"/>
                    <a:pt x="0" y="37"/>
                  </a:cubicBezTo>
                  <a:cubicBezTo>
                    <a:pt x="0" y="17"/>
                    <a:pt x="16" y="0"/>
                    <a:pt x="36" y="0"/>
                  </a:cubicBezTo>
                  <a:lnTo>
                    <a:pt x="146" y="0"/>
                  </a:ln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5" name="Freeform 139">
              <a:extLst>
                <a:ext uri="{FF2B5EF4-FFF2-40B4-BE49-F238E27FC236}">
                  <a16:creationId xmlns:a16="http://schemas.microsoft.com/office/drawing/2014/main" id="{9B36A710-C6AF-4746-86A3-35B90D5FA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4131" y="4579632"/>
              <a:ext cx="51881" cy="115652"/>
            </a:xfrm>
            <a:custGeom>
              <a:avLst/>
              <a:gdLst>
                <a:gd name="T0" fmla="*/ 24 w 48"/>
                <a:gd name="T1" fmla="*/ 21 h 107"/>
                <a:gd name="T2" fmla="*/ 24 w 48"/>
                <a:gd name="T3" fmla="*/ 21 h 107"/>
                <a:gd name="T4" fmla="*/ 3 w 48"/>
                <a:gd name="T5" fmla="*/ 32 h 107"/>
                <a:gd name="T6" fmla="*/ 0 w 48"/>
                <a:gd name="T7" fmla="*/ 13 h 107"/>
                <a:gd name="T8" fmla="*/ 29 w 48"/>
                <a:gd name="T9" fmla="*/ 0 h 107"/>
                <a:gd name="T10" fmla="*/ 48 w 48"/>
                <a:gd name="T11" fmla="*/ 0 h 107"/>
                <a:gd name="T12" fmla="*/ 48 w 48"/>
                <a:gd name="T13" fmla="*/ 107 h 107"/>
                <a:gd name="T14" fmla="*/ 24 w 48"/>
                <a:gd name="T15" fmla="*/ 107 h 107"/>
                <a:gd name="T16" fmla="*/ 24 w 48"/>
                <a:gd name="T17" fmla="*/ 2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07">
                  <a:moveTo>
                    <a:pt x="24" y="21"/>
                  </a:moveTo>
                  <a:lnTo>
                    <a:pt x="24" y="21"/>
                  </a:lnTo>
                  <a:lnTo>
                    <a:pt x="3" y="32"/>
                  </a:lnTo>
                  <a:lnTo>
                    <a:pt x="0" y="13"/>
                  </a:lnTo>
                  <a:lnTo>
                    <a:pt x="29" y="0"/>
                  </a:lnTo>
                  <a:lnTo>
                    <a:pt x="48" y="0"/>
                  </a:lnTo>
                  <a:lnTo>
                    <a:pt x="48" y="107"/>
                  </a:lnTo>
                  <a:lnTo>
                    <a:pt x="24" y="107"/>
                  </a:lnTo>
                  <a:lnTo>
                    <a:pt x="2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40">
              <a:extLst>
                <a:ext uri="{FF2B5EF4-FFF2-40B4-BE49-F238E27FC236}">
                  <a16:creationId xmlns:a16="http://schemas.microsoft.com/office/drawing/2014/main" id="{4254965E-D0EE-4228-8676-285ACCBD1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3842" y="4576390"/>
              <a:ext cx="88630" cy="122137"/>
            </a:xfrm>
            <a:custGeom>
              <a:avLst/>
              <a:gdLst>
                <a:gd name="T0" fmla="*/ 31 w 31"/>
                <a:gd name="T1" fmla="*/ 21 h 42"/>
                <a:gd name="T2" fmla="*/ 15 w 31"/>
                <a:gd name="T3" fmla="*/ 42 h 42"/>
                <a:gd name="T4" fmla="*/ 0 w 31"/>
                <a:gd name="T5" fmla="*/ 21 h 42"/>
                <a:gd name="T6" fmla="*/ 16 w 31"/>
                <a:gd name="T7" fmla="*/ 0 h 42"/>
                <a:gd name="T8" fmla="*/ 31 w 31"/>
                <a:gd name="T9" fmla="*/ 21 h 42"/>
                <a:gd name="T10" fmla="*/ 10 w 31"/>
                <a:gd name="T11" fmla="*/ 21 h 42"/>
                <a:gd name="T12" fmla="*/ 16 w 31"/>
                <a:gd name="T13" fmla="*/ 35 h 42"/>
                <a:gd name="T14" fmla="*/ 21 w 31"/>
                <a:gd name="T15" fmla="*/ 21 h 42"/>
                <a:gd name="T16" fmla="*/ 16 w 31"/>
                <a:gd name="T17" fmla="*/ 7 h 42"/>
                <a:gd name="T18" fmla="*/ 10 w 31"/>
                <a:gd name="T19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2">
                  <a:moveTo>
                    <a:pt x="31" y="21"/>
                  </a:moveTo>
                  <a:cubicBezTo>
                    <a:pt x="31" y="33"/>
                    <a:pt x="26" y="42"/>
                    <a:pt x="15" y="42"/>
                  </a:cubicBezTo>
                  <a:cubicBezTo>
                    <a:pt x="5" y="42"/>
                    <a:pt x="0" y="33"/>
                    <a:pt x="0" y="21"/>
                  </a:cubicBezTo>
                  <a:cubicBezTo>
                    <a:pt x="0" y="9"/>
                    <a:pt x="5" y="0"/>
                    <a:pt x="16" y="0"/>
                  </a:cubicBezTo>
                  <a:cubicBezTo>
                    <a:pt x="27" y="0"/>
                    <a:pt x="31" y="10"/>
                    <a:pt x="31" y="21"/>
                  </a:cubicBezTo>
                  <a:close/>
                  <a:moveTo>
                    <a:pt x="10" y="21"/>
                  </a:moveTo>
                  <a:cubicBezTo>
                    <a:pt x="10" y="30"/>
                    <a:pt x="12" y="35"/>
                    <a:pt x="16" y="35"/>
                  </a:cubicBezTo>
                  <a:cubicBezTo>
                    <a:pt x="19" y="35"/>
                    <a:pt x="21" y="30"/>
                    <a:pt x="21" y="21"/>
                  </a:cubicBezTo>
                  <a:cubicBezTo>
                    <a:pt x="21" y="12"/>
                    <a:pt x="19" y="7"/>
                    <a:pt x="16" y="7"/>
                  </a:cubicBezTo>
                  <a:cubicBezTo>
                    <a:pt x="12" y="7"/>
                    <a:pt x="10" y="12"/>
                    <a:pt x="10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41">
              <a:extLst>
                <a:ext uri="{FF2B5EF4-FFF2-40B4-BE49-F238E27FC236}">
                  <a16:creationId xmlns:a16="http://schemas.microsoft.com/office/drawing/2014/main" id="{C9278F3D-927F-4BF2-B43C-EC7E26DEC1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8949" y="4576390"/>
              <a:ext cx="150239" cy="122137"/>
            </a:xfrm>
            <a:custGeom>
              <a:avLst/>
              <a:gdLst>
                <a:gd name="T0" fmla="*/ 22 w 52"/>
                <a:gd name="T1" fmla="*/ 12 h 42"/>
                <a:gd name="T2" fmla="*/ 11 w 52"/>
                <a:gd name="T3" fmla="*/ 25 h 42"/>
                <a:gd name="T4" fmla="*/ 0 w 52"/>
                <a:gd name="T5" fmla="*/ 13 h 42"/>
                <a:gd name="T6" fmla="*/ 11 w 52"/>
                <a:gd name="T7" fmla="*/ 0 h 42"/>
                <a:gd name="T8" fmla="*/ 22 w 52"/>
                <a:gd name="T9" fmla="*/ 12 h 42"/>
                <a:gd name="T10" fmla="*/ 7 w 52"/>
                <a:gd name="T11" fmla="*/ 12 h 42"/>
                <a:gd name="T12" fmla="*/ 11 w 52"/>
                <a:gd name="T13" fmla="*/ 20 h 42"/>
                <a:gd name="T14" fmla="*/ 15 w 52"/>
                <a:gd name="T15" fmla="*/ 12 h 42"/>
                <a:gd name="T16" fmla="*/ 11 w 52"/>
                <a:gd name="T17" fmla="*/ 5 h 42"/>
                <a:gd name="T18" fmla="*/ 7 w 52"/>
                <a:gd name="T19" fmla="*/ 12 h 42"/>
                <a:gd name="T20" fmla="*/ 12 w 52"/>
                <a:gd name="T21" fmla="*/ 42 h 42"/>
                <a:gd name="T22" fmla="*/ 35 w 52"/>
                <a:gd name="T23" fmla="*/ 0 h 42"/>
                <a:gd name="T24" fmla="*/ 40 w 52"/>
                <a:gd name="T25" fmla="*/ 0 h 42"/>
                <a:gd name="T26" fmla="*/ 17 w 52"/>
                <a:gd name="T27" fmla="*/ 42 h 42"/>
                <a:gd name="T28" fmla="*/ 12 w 52"/>
                <a:gd name="T29" fmla="*/ 42 h 42"/>
                <a:gd name="T30" fmla="*/ 52 w 52"/>
                <a:gd name="T31" fmla="*/ 29 h 42"/>
                <a:gd name="T32" fmla="*/ 40 w 52"/>
                <a:gd name="T33" fmla="*/ 42 h 42"/>
                <a:gd name="T34" fmla="*/ 29 w 52"/>
                <a:gd name="T35" fmla="*/ 30 h 42"/>
                <a:gd name="T36" fmla="*/ 41 w 52"/>
                <a:gd name="T37" fmla="*/ 17 h 42"/>
                <a:gd name="T38" fmla="*/ 52 w 52"/>
                <a:gd name="T39" fmla="*/ 29 h 42"/>
                <a:gd name="T40" fmla="*/ 36 w 52"/>
                <a:gd name="T41" fmla="*/ 29 h 42"/>
                <a:gd name="T42" fmla="*/ 41 w 52"/>
                <a:gd name="T43" fmla="*/ 37 h 42"/>
                <a:gd name="T44" fmla="*/ 45 w 52"/>
                <a:gd name="T45" fmla="*/ 29 h 42"/>
                <a:gd name="T46" fmla="*/ 41 w 52"/>
                <a:gd name="T47" fmla="*/ 22 h 42"/>
                <a:gd name="T48" fmla="*/ 36 w 52"/>
                <a:gd name="T4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42">
                  <a:moveTo>
                    <a:pt x="22" y="12"/>
                  </a:moveTo>
                  <a:cubicBezTo>
                    <a:pt x="22" y="21"/>
                    <a:pt x="17" y="25"/>
                    <a:pt x="11" y="25"/>
                  </a:cubicBezTo>
                  <a:cubicBezTo>
                    <a:pt x="5" y="25"/>
                    <a:pt x="0" y="20"/>
                    <a:pt x="0" y="13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2" y="5"/>
                    <a:pt x="22" y="12"/>
                  </a:cubicBezTo>
                  <a:close/>
                  <a:moveTo>
                    <a:pt x="7" y="12"/>
                  </a:moveTo>
                  <a:cubicBezTo>
                    <a:pt x="7" y="17"/>
                    <a:pt x="9" y="20"/>
                    <a:pt x="11" y="20"/>
                  </a:cubicBezTo>
                  <a:cubicBezTo>
                    <a:pt x="14" y="20"/>
                    <a:pt x="15" y="17"/>
                    <a:pt x="15" y="12"/>
                  </a:cubicBezTo>
                  <a:cubicBezTo>
                    <a:pt x="15" y="8"/>
                    <a:pt x="14" y="5"/>
                    <a:pt x="11" y="5"/>
                  </a:cubicBezTo>
                  <a:cubicBezTo>
                    <a:pt x="9" y="5"/>
                    <a:pt x="7" y="8"/>
                    <a:pt x="7" y="12"/>
                  </a:cubicBezTo>
                  <a:close/>
                  <a:moveTo>
                    <a:pt x="12" y="4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7" y="42"/>
                    <a:pt x="17" y="42"/>
                    <a:pt x="17" y="42"/>
                  </a:cubicBezTo>
                  <a:lnTo>
                    <a:pt x="12" y="42"/>
                  </a:lnTo>
                  <a:close/>
                  <a:moveTo>
                    <a:pt x="52" y="29"/>
                  </a:moveTo>
                  <a:cubicBezTo>
                    <a:pt x="52" y="37"/>
                    <a:pt x="46" y="42"/>
                    <a:pt x="40" y="42"/>
                  </a:cubicBezTo>
                  <a:cubicBezTo>
                    <a:pt x="34" y="42"/>
                    <a:pt x="29" y="37"/>
                    <a:pt x="29" y="30"/>
                  </a:cubicBezTo>
                  <a:cubicBezTo>
                    <a:pt x="29" y="22"/>
                    <a:pt x="34" y="17"/>
                    <a:pt x="41" y="17"/>
                  </a:cubicBezTo>
                  <a:cubicBezTo>
                    <a:pt x="48" y="17"/>
                    <a:pt x="52" y="22"/>
                    <a:pt x="52" y="29"/>
                  </a:cubicBezTo>
                  <a:close/>
                  <a:moveTo>
                    <a:pt x="36" y="29"/>
                  </a:moveTo>
                  <a:cubicBezTo>
                    <a:pt x="36" y="34"/>
                    <a:pt x="38" y="37"/>
                    <a:pt x="41" y="37"/>
                  </a:cubicBezTo>
                  <a:cubicBezTo>
                    <a:pt x="43" y="37"/>
                    <a:pt x="45" y="34"/>
                    <a:pt x="45" y="29"/>
                  </a:cubicBezTo>
                  <a:cubicBezTo>
                    <a:pt x="45" y="25"/>
                    <a:pt x="44" y="22"/>
                    <a:pt x="41" y="22"/>
                  </a:cubicBezTo>
                  <a:cubicBezTo>
                    <a:pt x="38" y="22"/>
                    <a:pt x="36" y="25"/>
                    <a:pt x="3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42">
              <a:extLst>
                <a:ext uri="{FF2B5EF4-FFF2-40B4-BE49-F238E27FC236}">
                  <a16:creationId xmlns:a16="http://schemas.microsoft.com/office/drawing/2014/main" id="{6AD50CBC-38B8-4033-8213-850902B6B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112" y="4530994"/>
              <a:ext cx="1879606" cy="210767"/>
            </a:xfrm>
            <a:custGeom>
              <a:avLst/>
              <a:gdLst>
                <a:gd name="T0" fmla="*/ 617 w 652"/>
                <a:gd name="T1" fmla="*/ 0 h 73"/>
                <a:gd name="T2" fmla="*/ 652 w 652"/>
                <a:gd name="T3" fmla="*/ 35 h 73"/>
                <a:gd name="T4" fmla="*/ 652 w 652"/>
                <a:gd name="T5" fmla="*/ 39 h 73"/>
                <a:gd name="T6" fmla="*/ 617 w 652"/>
                <a:gd name="T7" fmla="*/ 73 h 73"/>
                <a:gd name="T8" fmla="*/ 35 w 652"/>
                <a:gd name="T9" fmla="*/ 73 h 73"/>
                <a:gd name="T10" fmla="*/ 0 w 652"/>
                <a:gd name="T11" fmla="*/ 39 h 73"/>
                <a:gd name="T12" fmla="*/ 0 w 652"/>
                <a:gd name="T13" fmla="*/ 35 h 73"/>
                <a:gd name="T14" fmla="*/ 35 w 652"/>
                <a:gd name="T15" fmla="*/ 0 h 73"/>
                <a:gd name="T16" fmla="*/ 617 w 65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73">
                  <a:moveTo>
                    <a:pt x="617" y="0"/>
                  </a:moveTo>
                  <a:cubicBezTo>
                    <a:pt x="637" y="0"/>
                    <a:pt x="652" y="16"/>
                    <a:pt x="652" y="35"/>
                  </a:cubicBezTo>
                  <a:cubicBezTo>
                    <a:pt x="652" y="39"/>
                    <a:pt x="652" y="39"/>
                    <a:pt x="652" y="39"/>
                  </a:cubicBezTo>
                  <a:cubicBezTo>
                    <a:pt x="652" y="58"/>
                    <a:pt x="637" y="73"/>
                    <a:pt x="617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16" y="73"/>
                    <a:pt x="0" y="58"/>
                    <a:pt x="0" y="3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43">
              <a:extLst>
                <a:ext uri="{FF2B5EF4-FFF2-40B4-BE49-F238E27FC236}">
                  <a16:creationId xmlns:a16="http://schemas.microsoft.com/office/drawing/2014/main" id="{0A6DE5C6-3472-4CEF-8F53-09E873FA3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112" y="4530994"/>
              <a:ext cx="486384" cy="210767"/>
            </a:xfrm>
            <a:custGeom>
              <a:avLst/>
              <a:gdLst>
                <a:gd name="T0" fmla="*/ 169 w 169"/>
                <a:gd name="T1" fmla="*/ 39 h 73"/>
                <a:gd name="T2" fmla="*/ 135 w 169"/>
                <a:gd name="T3" fmla="*/ 73 h 73"/>
                <a:gd name="T4" fmla="*/ 35 w 169"/>
                <a:gd name="T5" fmla="*/ 73 h 73"/>
                <a:gd name="T6" fmla="*/ 0 w 169"/>
                <a:gd name="T7" fmla="*/ 39 h 73"/>
                <a:gd name="T8" fmla="*/ 0 w 169"/>
                <a:gd name="T9" fmla="*/ 35 h 73"/>
                <a:gd name="T10" fmla="*/ 35 w 169"/>
                <a:gd name="T11" fmla="*/ 0 h 73"/>
                <a:gd name="T12" fmla="*/ 135 w 169"/>
                <a:gd name="T13" fmla="*/ 0 h 73"/>
                <a:gd name="T14" fmla="*/ 169 w 169"/>
                <a:gd name="T15" fmla="*/ 35 h 73"/>
                <a:gd name="T16" fmla="*/ 169 w 169"/>
                <a:gd name="T17" fmla="*/ 3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3">
                  <a:moveTo>
                    <a:pt x="169" y="39"/>
                  </a:moveTo>
                  <a:cubicBezTo>
                    <a:pt x="169" y="58"/>
                    <a:pt x="154" y="73"/>
                    <a:pt x="1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16" y="73"/>
                    <a:pt x="0" y="58"/>
                    <a:pt x="0" y="3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54" y="0"/>
                    <a:pt x="169" y="16"/>
                    <a:pt x="169" y="35"/>
                  </a:cubicBezTo>
                  <a:lnTo>
                    <a:pt x="169" y="39"/>
                  </a:ln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0" name="椭圆 252">
              <a:extLst>
                <a:ext uri="{FF2B5EF4-FFF2-40B4-BE49-F238E27FC236}">
                  <a16:creationId xmlns:a16="http://schemas.microsoft.com/office/drawing/2014/main" id="{BDEBF75B-DA9C-4C18-8BDA-D67FDCA44274}"/>
                </a:ext>
              </a:extLst>
            </p:cNvPr>
            <p:cNvSpPr/>
            <p:nvPr/>
          </p:nvSpPr>
          <p:spPr>
            <a:xfrm>
              <a:off x="8012860" y="2488059"/>
              <a:ext cx="565047" cy="619572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8" name="文本框 7">
              <a:extLst>
                <a:ext uri="{FF2B5EF4-FFF2-40B4-BE49-F238E27FC236}">
                  <a16:creationId xmlns:a16="http://schemas.microsoft.com/office/drawing/2014/main" id="{04F35374-EF14-4D85-85CC-CB1B7039762A}"/>
                </a:ext>
              </a:extLst>
            </p:cNvPr>
            <p:cNvSpPr txBox="1"/>
            <p:nvPr/>
          </p:nvSpPr>
          <p:spPr bwMode="auto">
            <a:xfrm>
              <a:off x="7686220" y="3240540"/>
              <a:ext cx="1218328" cy="33843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rgbClr val="EF3428"/>
                  </a:solidFill>
                </a:rPr>
                <a:t>文字输入</a:t>
              </a:r>
            </a:p>
          </p:txBody>
        </p:sp>
      </p:grpSp>
      <p:pic>
        <p:nvPicPr>
          <p:cNvPr id="273" name="图片 272">
            <a:extLst>
              <a:ext uri="{FF2B5EF4-FFF2-40B4-BE49-F238E27FC236}">
                <a16:creationId xmlns:a16="http://schemas.microsoft.com/office/drawing/2014/main" id="{A18E59B5-58DE-46A4-8546-8D353F38F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274" name="图片 273">
            <a:extLst>
              <a:ext uri="{FF2B5EF4-FFF2-40B4-BE49-F238E27FC236}">
                <a16:creationId xmlns:a16="http://schemas.microsoft.com/office/drawing/2014/main" id="{4812940A-A949-43EA-8258-6B6D548CD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E8C57F93-2495-4BEC-A85F-C608019BEE1E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45AEC0A7-1DB6-43FA-8030-FC2EE506B9F4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项目规划</a:t>
              </a:r>
            </a:p>
          </p:txBody>
        </p:sp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id="{9691B20B-857B-44FB-9937-A94B6DEDCC30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278" name="文本框 277">
            <a:extLst>
              <a:ext uri="{FF2B5EF4-FFF2-40B4-BE49-F238E27FC236}">
                <a16:creationId xmlns:a16="http://schemas.microsoft.com/office/drawing/2014/main" id="{8326D6F1-8BD6-4A7D-B18C-A1DE6EACB092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03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25">
            <a:extLst>
              <a:ext uri="{FF2B5EF4-FFF2-40B4-BE49-F238E27FC236}">
                <a16:creationId xmlns:a16="http://schemas.microsoft.com/office/drawing/2014/main" id="{B192CACC-BED1-4860-A221-18DBAA19D7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2095" y="786689"/>
            <a:ext cx="713309" cy="725161"/>
            <a:chOff x="4985" y="-818"/>
            <a:chExt cx="1264" cy="1285"/>
          </a:xfrm>
          <a:solidFill>
            <a:schemeClr val="bg1"/>
          </a:solidFill>
        </p:grpSpPr>
        <p:sp>
          <p:nvSpPr>
            <p:cNvPr id="194" name="Oval 26">
              <a:extLst>
                <a:ext uri="{FF2B5EF4-FFF2-40B4-BE49-F238E27FC236}">
                  <a16:creationId xmlns:a16="http://schemas.microsoft.com/office/drawing/2014/main" id="{F2CEE62D-B548-4A23-AFB7-77C86B4BD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Oval 27">
              <a:extLst>
                <a:ext uri="{FF2B5EF4-FFF2-40B4-BE49-F238E27FC236}">
                  <a16:creationId xmlns:a16="http://schemas.microsoft.com/office/drawing/2014/main" id="{A5E96CE5-D391-4627-84A1-CB6CD76B4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Oval 28">
              <a:extLst>
                <a:ext uri="{FF2B5EF4-FFF2-40B4-BE49-F238E27FC236}">
                  <a16:creationId xmlns:a16="http://schemas.microsoft.com/office/drawing/2014/main" id="{F72C76A4-2008-4B71-BE4E-053DCF25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Oval 29">
              <a:extLst>
                <a:ext uri="{FF2B5EF4-FFF2-40B4-BE49-F238E27FC236}">
                  <a16:creationId xmlns:a16="http://schemas.microsoft.com/office/drawing/2014/main" id="{DA7BDEED-66BC-422C-ACDF-DF22520B4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Oval 30">
              <a:extLst>
                <a:ext uri="{FF2B5EF4-FFF2-40B4-BE49-F238E27FC236}">
                  <a16:creationId xmlns:a16="http://schemas.microsoft.com/office/drawing/2014/main" id="{D5D49F6C-B6E8-4946-8196-BF6A4F37C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Oval 31">
              <a:extLst>
                <a:ext uri="{FF2B5EF4-FFF2-40B4-BE49-F238E27FC236}">
                  <a16:creationId xmlns:a16="http://schemas.microsoft.com/office/drawing/2014/main" id="{F9842D46-3AC4-4D23-AFDA-1A158538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Oval 32">
              <a:extLst>
                <a:ext uri="{FF2B5EF4-FFF2-40B4-BE49-F238E27FC236}">
                  <a16:creationId xmlns:a16="http://schemas.microsoft.com/office/drawing/2014/main" id="{D1CD677C-CC95-42A7-AF3A-DE459838A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Oval 33">
              <a:extLst>
                <a:ext uri="{FF2B5EF4-FFF2-40B4-BE49-F238E27FC236}">
                  <a16:creationId xmlns:a16="http://schemas.microsoft.com/office/drawing/2014/main" id="{DC5693D8-0B7A-47D6-A34D-F72B0F48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Oval 34">
              <a:extLst>
                <a:ext uri="{FF2B5EF4-FFF2-40B4-BE49-F238E27FC236}">
                  <a16:creationId xmlns:a16="http://schemas.microsoft.com/office/drawing/2014/main" id="{6680552C-80A2-4FDD-864B-1C4F0E72A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Oval 35">
              <a:extLst>
                <a:ext uri="{FF2B5EF4-FFF2-40B4-BE49-F238E27FC236}">
                  <a16:creationId xmlns:a16="http://schemas.microsoft.com/office/drawing/2014/main" id="{37834D53-6EA6-4109-960F-26C6E97D6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Oval 36">
              <a:extLst>
                <a:ext uri="{FF2B5EF4-FFF2-40B4-BE49-F238E27FC236}">
                  <a16:creationId xmlns:a16="http://schemas.microsoft.com/office/drawing/2014/main" id="{B61E7A74-6664-4B66-B316-B818FADD6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Oval 37">
              <a:extLst>
                <a:ext uri="{FF2B5EF4-FFF2-40B4-BE49-F238E27FC236}">
                  <a16:creationId xmlns:a16="http://schemas.microsoft.com/office/drawing/2014/main" id="{A33B406F-FCA1-44BA-842A-926894521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Oval 38">
              <a:extLst>
                <a:ext uri="{FF2B5EF4-FFF2-40B4-BE49-F238E27FC236}">
                  <a16:creationId xmlns:a16="http://schemas.microsoft.com/office/drawing/2014/main" id="{90BF77F7-8572-45F4-9F61-3E3223852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Oval 39">
              <a:extLst>
                <a:ext uri="{FF2B5EF4-FFF2-40B4-BE49-F238E27FC236}">
                  <a16:creationId xmlns:a16="http://schemas.microsoft.com/office/drawing/2014/main" id="{1068848F-A51C-4EF6-AFC0-E51A41A1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Oval 40">
              <a:extLst>
                <a:ext uri="{FF2B5EF4-FFF2-40B4-BE49-F238E27FC236}">
                  <a16:creationId xmlns:a16="http://schemas.microsoft.com/office/drawing/2014/main" id="{183A5882-14EF-4DA1-9BB7-AA559E9BC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Oval 41">
              <a:extLst>
                <a:ext uri="{FF2B5EF4-FFF2-40B4-BE49-F238E27FC236}">
                  <a16:creationId xmlns:a16="http://schemas.microsoft.com/office/drawing/2014/main" id="{914F8436-67AF-43AD-B521-C426906EF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Oval 42">
              <a:extLst>
                <a:ext uri="{FF2B5EF4-FFF2-40B4-BE49-F238E27FC236}">
                  <a16:creationId xmlns:a16="http://schemas.microsoft.com/office/drawing/2014/main" id="{E342285A-51DC-414C-90E7-0B895B50F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Oval 43">
              <a:extLst>
                <a:ext uri="{FF2B5EF4-FFF2-40B4-BE49-F238E27FC236}">
                  <a16:creationId xmlns:a16="http://schemas.microsoft.com/office/drawing/2014/main" id="{97AD06C8-50B1-4DEF-B131-347BDE6DD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Oval 44">
              <a:extLst>
                <a:ext uri="{FF2B5EF4-FFF2-40B4-BE49-F238E27FC236}">
                  <a16:creationId xmlns:a16="http://schemas.microsoft.com/office/drawing/2014/main" id="{960C248A-AE38-4BDD-AB0A-A5DDF234A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Oval 45">
              <a:extLst>
                <a:ext uri="{FF2B5EF4-FFF2-40B4-BE49-F238E27FC236}">
                  <a16:creationId xmlns:a16="http://schemas.microsoft.com/office/drawing/2014/main" id="{260BB126-9F60-450E-A79D-55E7A1151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Oval 46">
              <a:extLst>
                <a:ext uri="{FF2B5EF4-FFF2-40B4-BE49-F238E27FC236}">
                  <a16:creationId xmlns:a16="http://schemas.microsoft.com/office/drawing/2014/main" id="{E6A60FF5-9A8F-4241-AB34-5CF986B2E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Oval 47">
              <a:extLst>
                <a:ext uri="{FF2B5EF4-FFF2-40B4-BE49-F238E27FC236}">
                  <a16:creationId xmlns:a16="http://schemas.microsoft.com/office/drawing/2014/main" id="{861380FB-D80E-449E-916D-F4A3A2B2F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Oval 48">
              <a:extLst>
                <a:ext uri="{FF2B5EF4-FFF2-40B4-BE49-F238E27FC236}">
                  <a16:creationId xmlns:a16="http://schemas.microsoft.com/office/drawing/2014/main" id="{DB0FB699-E568-49F9-B8FF-AE08FA397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Oval 49">
              <a:extLst>
                <a:ext uri="{FF2B5EF4-FFF2-40B4-BE49-F238E27FC236}">
                  <a16:creationId xmlns:a16="http://schemas.microsoft.com/office/drawing/2014/main" id="{F4AB1B93-3D40-4F38-980A-D516D8F9F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Oval 50">
              <a:extLst>
                <a:ext uri="{FF2B5EF4-FFF2-40B4-BE49-F238E27FC236}">
                  <a16:creationId xmlns:a16="http://schemas.microsoft.com/office/drawing/2014/main" id="{9614570F-3170-4693-8E0D-F15FBBCD4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3" name="Group 4">
            <a:extLst>
              <a:ext uri="{FF2B5EF4-FFF2-40B4-BE49-F238E27FC236}">
                <a16:creationId xmlns:a16="http://schemas.microsoft.com/office/drawing/2014/main" id="{FA54D6C9-7C77-4440-9E7E-D4853D9B9A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50722" y="1908895"/>
            <a:ext cx="873727" cy="875527"/>
            <a:chOff x="2625" y="944"/>
            <a:chExt cx="2427" cy="2432"/>
          </a:xfrm>
          <a:solidFill>
            <a:schemeClr val="bg1"/>
          </a:solidFill>
        </p:grpSpPr>
        <p:sp>
          <p:nvSpPr>
            <p:cNvPr id="174" name="Freeform 5">
              <a:extLst>
                <a:ext uri="{FF2B5EF4-FFF2-40B4-BE49-F238E27FC236}">
                  <a16:creationId xmlns:a16="http://schemas.microsoft.com/office/drawing/2014/main" id="{E54DF3FF-6B56-4D76-B11E-C21B7B7E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DEEC67AF-2E94-4876-A290-986D9EFA0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7">
              <a:extLst>
                <a:ext uri="{FF2B5EF4-FFF2-40B4-BE49-F238E27FC236}">
                  <a16:creationId xmlns:a16="http://schemas.microsoft.com/office/drawing/2014/main" id="{E65423D9-EB3F-44B0-8665-0A5779706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EC7695B4-B0A3-4B47-BB83-A0E5AE165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9">
              <a:extLst>
                <a:ext uri="{FF2B5EF4-FFF2-40B4-BE49-F238E27FC236}">
                  <a16:creationId xmlns:a16="http://schemas.microsoft.com/office/drawing/2014/main" id="{C83662A1-15CC-4E19-B2DD-EC5A96BB1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id="{37AFB8B5-B2CD-45D9-9279-6F6C802B1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E615CB6B-C002-4C2F-A5E9-20A4F235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2">
              <a:extLst>
                <a:ext uri="{FF2B5EF4-FFF2-40B4-BE49-F238E27FC236}">
                  <a16:creationId xmlns:a16="http://schemas.microsoft.com/office/drawing/2014/main" id="{606ADAD6-6E22-484F-ABB4-344795875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3">
              <a:extLst>
                <a:ext uri="{FF2B5EF4-FFF2-40B4-BE49-F238E27FC236}">
                  <a16:creationId xmlns:a16="http://schemas.microsoft.com/office/drawing/2014/main" id="{4DD39FF9-BBAC-4F8D-B231-6A28CC766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4">
              <a:extLst>
                <a:ext uri="{FF2B5EF4-FFF2-40B4-BE49-F238E27FC236}">
                  <a16:creationId xmlns:a16="http://schemas.microsoft.com/office/drawing/2014/main" id="{F091FCB1-53C6-4C0B-84AD-2126C12FF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5">
              <a:extLst>
                <a:ext uri="{FF2B5EF4-FFF2-40B4-BE49-F238E27FC236}">
                  <a16:creationId xmlns:a16="http://schemas.microsoft.com/office/drawing/2014/main" id="{3C46C8CE-A850-4AF1-A12D-BD597289B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FCE813B5-A2D5-4D28-84DF-06EDA7A35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7">
              <a:extLst>
                <a:ext uri="{FF2B5EF4-FFF2-40B4-BE49-F238E27FC236}">
                  <a16:creationId xmlns:a16="http://schemas.microsoft.com/office/drawing/2014/main" id="{1CAAFF66-0829-442C-A819-AF935190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8">
              <a:extLst>
                <a:ext uri="{FF2B5EF4-FFF2-40B4-BE49-F238E27FC236}">
                  <a16:creationId xmlns:a16="http://schemas.microsoft.com/office/drawing/2014/main" id="{2020E4EC-5AA5-4F82-8C90-2E7319DC2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">
              <a:extLst>
                <a:ext uri="{FF2B5EF4-FFF2-40B4-BE49-F238E27FC236}">
                  <a16:creationId xmlns:a16="http://schemas.microsoft.com/office/drawing/2014/main" id="{EB61B832-B79B-4963-88F7-2EA385CA2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">
              <a:extLst>
                <a:ext uri="{FF2B5EF4-FFF2-40B4-BE49-F238E27FC236}">
                  <a16:creationId xmlns:a16="http://schemas.microsoft.com/office/drawing/2014/main" id="{71B6F6F3-9465-4998-AA81-B303C3EF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1">
              <a:extLst>
                <a:ext uri="{FF2B5EF4-FFF2-40B4-BE49-F238E27FC236}">
                  <a16:creationId xmlns:a16="http://schemas.microsoft.com/office/drawing/2014/main" id="{EBDC3298-626E-40D0-93C4-FCCD3751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F4A441A0-8383-4BB8-A39F-29FEFB26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id="{F8704220-3E0D-47F1-8141-A2029674BB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3162" y="1756070"/>
            <a:ext cx="2097809" cy="2102131"/>
            <a:chOff x="2625" y="944"/>
            <a:chExt cx="2427" cy="2432"/>
          </a:xfrm>
          <a:solidFill>
            <a:schemeClr val="bg1"/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075C47C4-0A5A-45E0-9F6A-448F3B90C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D3346E31-F450-4B1F-B1CC-91FCFD1F8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406C355F-31D4-4DD9-A98F-8069A52C4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3A72F6D9-351A-4E04-8538-AD7807922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AC63613A-EA6B-46DB-9D7A-AC924CCBB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C079A1D1-62B7-46B7-8F6E-5A0947E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9B1B390B-BD1A-42BF-9919-A48A0FAA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56C710C5-3CCA-472E-8E99-F605751A3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DA181589-D39B-4BA8-AE47-C667EF04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D2022376-0589-4EED-BB35-13DEB3CA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5EACDF33-87B7-49D2-A61A-13B5634CE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22193064-A477-4AF5-882F-8C3C8DCB3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594212F5-D9B2-4482-B8EE-D2F6DE081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6E9CF32E-07C4-4577-B79A-ECC3970E8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4E971EFA-3A05-4820-8A04-65EBE4BDA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F4711196-5D49-450C-A0FE-389C0ACBF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C2EEDE3B-4DD2-49ED-A91C-6963CE560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697FEDEA-8C27-4BBA-8876-01F8AB25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4" name="Group 4">
            <a:extLst>
              <a:ext uri="{FF2B5EF4-FFF2-40B4-BE49-F238E27FC236}">
                <a16:creationId xmlns:a16="http://schemas.microsoft.com/office/drawing/2014/main" id="{5ACE2F3C-7DA6-45E8-9F30-9CFE353613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2061" y="494585"/>
            <a:ext cx="2103231" cy="2107564"/>
            <a:chOff x="2625" y="944"/>
            <a:chExt cx="2427" cy="2432"/>
          </a:xfrm>
          <a:solidFill>
            <a:schemeClr val="bg1"/>
          </a:solidFill>
        </p:grpSpPr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DDCB9CA0-6D56-420F-8851-7DF30DDB6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7C137DFF-8BD5-4678-A5E3-776CBD4F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1A8F339B-4925-48B8-9CD8-20153D3EC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CDEE8893-F624-42A9-81DA-18A95F3F3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D06BED3C-1031-4291-960A-A3C456F6F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F76A7738-8266-4006-9720-2937A042B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1D30FDAC-0623-4608-88C5-3E20B9863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0B65E609-D716-44E8-BF1A-C3ADA5C4B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763A2F0E-CDA1-417B-B480-6E365469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F362DAC0-516A-4BD7-A5F2-D61C89E18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3497167-3E36-4335-85B1-4403AB5C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E196AF5A-93AC-4511-967C-3AF7BA7CA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A66C81B3-C1EF-4E85-83AB-FCF53DEF4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EB93088A-5238-4B67-B02C-ACA088DA5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714C7405-4D2E-4D06-A1F1-AA35E4657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B9DF7E3F-E545-4791-86D3-9D9C1ACC6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568C7801-409B-45ED-AFFC-7870EE831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2">
              <a:extLst>
                <a:ext uri="{FF2B5EF4-FFF2-40B4-BE49-F238E27FC236}">
                  <a16:creationId xmlns:a16="http://schemas.microsoft.com/office/drawing/2014/main" id="{639CEA6A-4C3F-413E-9CFD-DA6F91932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3F5F87C-FBE6-47D7-8785-C960FAD07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71567" y="357009"/>
            <a:ext cx="1543133" cy="15370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3D7218-B61A-49D1-B9EF-59C65BB98E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18055" y="154907"/>
            <a:ext cx="1543133" cy="15461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902D93-274B-4A91-8076-75421837F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339599">
            <a:off x="8708984" y="6056980"/>
            <a:ext cx="1543133" cy="15461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73B937-93BF-4C2C-89E3-4E724C952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43962">
            <a:off x="1788808" y="5217910"/>
            <a:ext cx="992404" cy="988497"/>
          </a:xfrm>
          <a:prstGeom prst="rect">
            <a:avLst/>
          </a:prstGeom>
        </p:spPr>
      </p:pic>
      <p:grpSp>
        <p:nvGrpSpPr>
          <p:cNvPr id="12" name="Group 4">
            <a:extLst>
              <a:ext uri="{FF2B5EF4-FFF2-40B4-BE49-F238E27FC236}">
                <a16:creationId xmlns:a16="http://schemas.microsoft.com/office/drawing/2014/main" id="{13EBC267-F177-4565-B9E5-42E3A15499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09704" y="5988806"/>
            <a:ext cx="1853379" cy="1857197"/>
            <a:chOff x="2625" y="944"/>
            <a:chExt cx="2427" cy="2432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E9F82B2-DFEE-41EF-8E63-50AEBB435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7C10F4-0B15-4C98-8A08-AD380F2D0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60C7A4D-D8C1-479D-BCF0-21855CEEE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8895500-8F0B-442A-93C9-4ACF901D7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95A09EE-EE29-4AD0-8B91-14F34A750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839FD45-F9BB-49FE-A37A-E13950759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128B733-FED4-4FA2-A8CC-1B257ACA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2692059-1BDF-48A5-97F1-F16B4D7FD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93309534-6DAD-4BEA-8EA1-6E956380A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CF5BC5A2-93A1-41CB-96DD-5289C2239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683DB4E6-7755-4FC4-BFE2-BDFEE6B78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E40644BE-74C5-4392-B492-35E68413E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91C9F50-12C0-4956-949E-E4DCA2106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55EAB557-B2BE-4C37-97EB-FAD45BEC4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356D744-2B3E-4758-B435-9FD035A1F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20AAD0B1-4BC9-475A-B48B-F8216D9AD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3EA42AB-1005-4EB0-BC29-7A4B77EC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DDA75F0-2AD5-4E5D-B896-C93B00F2B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" name="Group 25">
            <a:extLst>
              <a:ext uri="{FF2B5EF4-FFF2-40B4-BE49-F238E27FC236}">
                <a16:creationId xmlns:a16="http://schemas.microsoft.com/office/drawing/2014/main" id="{398759A3-0563-487C-9807-81DD514DBF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91341" y="-508001"/>
            <a:ext cx="1228945" cy="1249363"/>
            <a:chOff x="4985" y="-818"/>
            <a:chExt cx="1264" cy="1285"/>
          </a:xfrm>
          <a:solidFill>
            <a:schemeClr val="bg1"/>
          </a:solidFill>
        </p:grpSpPr>
        <p:sp>
          <p:nvSpPr>
            <p:cNvPr id="35" name="Oval 26">
              <a:extLst>
                <a:ext uri="{FF2B5EF4-FFF2-40B4-BE49-F238E27FC236}">
                  <a16:creationId xmlns:a16="http://schemas.microsoft.com/office/drawing/2014/main" id="{BA1068E4-AA6B-4800-86C2-7DF0053C7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27">
              <a:extLst>
                <a:ext uri="{FF2B5EF4-FFF2-40B4-BE49-F238E27FC236}">
                  <a16:creationId xmlns:a16="http://schemas.microsoft.com/office/drawing/2014/main" id="{DF959816-866A-49EC-ACB3-69A635BAE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D101F3D7-5BD6-432C-A856-1E417F71C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29">
              <a:extLst>
                <a:ext uri="{FF2B5EF4-FFF2-40B4-BE49-F238E27FC236}">
                  <a16:creationId xmlns:a16="http://schemas.microsoft.com/office/drawing/2014/main" id="{D029730E-3834-409F-B2E9-83DBD2E31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30">
              <a:extLst>
                <a:ext uri="{FF2B5EF4-FFF2-40B4-BE49-F238E27FC236}">
                  <a16:creationId xmlns:a16="http://schemas.microsoft.com/office/drawing/2014/main" id="{0905F0B3-11A5-4A61-97E8-8FAAFA5ED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31">
              <a:extLst>
                <a:ext uri="{FF2B5EF4-FFF2-40B4-BE49-F238E27FC236}">
                  <a16:creationId xmlns:a16="http://schemas.microsoft.com/office/drawing/2014/main" id="{4E81C6EB-4BF9-446C-9210-86F16E95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32">
              <a:extLst>
                <a:ext uri="{FF2B5EF4-FFF2-40B4-BE49-F238E27FC236}">
                  <a16:creationId xmlns:a16="http://schemas.microsoft.com/office/drawing/2014/main" id="{8B20ADA5-B6D4-4116-8D50-E6EB97DF5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33">
              <a:extLst>
                <a:ext uri="{FF2B5EF4-FFF2-40B4-BE49-F238E27FC236}">
                  <a16:creationId xmlns:a16="http://schemas.microsoft.com/office/drawing/2014/main" id="{9C6904EB-BC43-409D-8563-15ABDD3A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34">
              <a:extLst>
                <a:ext uri="{FF2B5EF4-FFF2-40B4-BE49-F238E27FC236}">
                  <a16:creationId xmlns:a16="http://schemas.microsoft.com/office/drawing/2014/main" id="{14D30409-6363-4F02-B09C-80F39FDC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35">
              <a:extLst>
                <a:ext uri="{FF2B5EF4-FFF2-40B4-BE49-F238E27FC236}">
                  <a16:creationId xmlns:a16="http://schemas.microsoft.com/office/drawing/2014/main" id="{050A0A8C-A204-4A8B-A174-115262EEA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36">
              <a:extLst>
                <a:ext uri="{FF2B5EF4-FFF2-40B4-BE49-F238E27FC236}">
                  <a16:creationId xmlns:a16="http://schemas.microsoft.com/office/drawing/2014/main" id="{B3CE53D9-1377-4FF8-BC81-5F2ED01E9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37">
              <a:extLst>
                <a:ext uri="{FF2B5EF4-FFF2-40B4-BE49-F238E27FC236}">
                  <a16:creationId xmlns:a16="http://schemas.microsoft.com/office/drawing/2014/main" id="{A078D150-6F3E-4B30-B2A7-A1C8B894D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8">
              <a:extLst>
                <a:ext uri="{FF2B5EF4-FFF2-40B4-BE49-F238E27FC236}">
                  <a16:creationId xmlns:a16="http://schemas.microsoft.com/office/drawing/2014/main" id="{610A66D7-0BF1-4E0F-A05E-3F9FD31E0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39">
              <a:extLst>
                <a:ext uri="{FF2B5EF4-FFF2-40B4-BE49-F238E27FC236}">
                  <a16:creationId xmlns:a16="http://schemas.microsoft.com/office/drawing/2014/main" id="{93A45BF4-AA40-4315-BC1C-0BDFDF829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40">
              <a:extLst>
                <a:ext uri="{FF2B5EF4-FFF2-40B4-BE49-F238E27FC236}">
                  <a16:creationId xmlns:a16="http://schemas.microsoft.com/office/drawing/2014/main" id="{3239E82F-8472-4709-8EE1-0E05D5BD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41">
              <a:extLst>
                <a:ext uri="{FF2B5EF4-FFF2-40B4-BE49-F238E27FC236}">
                  <a16:creationId xmlns:a16="http://schemas.microsoft.com/office/drawing/2014/main" id="{99553A25-A6A1-4D72-A796-E73F52542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42">
              <a:extLst>
                <a:ext uri="{FF2B5EF4-FFF2-40B4-BE49-F238E27FC236}">
                  <a16:creationId xmlns:a16="http://schemas.microsoft.com/office/drawing/2014/main" id="{2BB5F7C1-1896-4A63-AC50-4FA5DD17F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43">
              <a:extLst>
                <a:ext uri="{FF2B5EF4-FFF2-40B4-BE49-F238E27FC236}">
                  <a16:creationId xmlns:a16="http://schemas.microsoft.com/office/drawing/2014/main" id="{A3A4FE0E-971F-435B-B0FE-F15871DDB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44">
              <a:extLst>
                <a:ext uri="{FF2B5EF4-FFF2-40B4-BE49-F238E27FC236}">
                  <a16:creationId xmlns:a16="http://schemas.microsoft.com/office/drawing/2014/main" id="{21BDFBEE-7E9B-40F1-AADB-CE1AEA8A4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45">
              <a:extLst>
                <a:ext uri="{FF2B5EF4-FFF2-40B4-BE49-F238E27FC236}">
                  <a16:creationId xmlns:a16="http://schemas.microsoft.com/office/drawing/2014/main" id="{52D477D5-9BC8-4F7D-9120-A02068AB9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46">
              <a:extLst>
                <a:ext uri="{FF2B5EF4-FFF2-40B4-BE49-F238E27FC236}">
                  <a16:creationId xmlns:a16="http://schemas.microsoft.com/office/drawing/2014/main" id="{2F0FB44C-203C-4ECE-A593-5DE0E3572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47">
              <a:extLst>
                <a:ext uri="{FF2B5EF4-FFF2-40B4-BE49-F238E27FC236}">
                  <a16:creationId xmlns:a16="http://schemas.microsoft.com/office/drawing/2014/main" id="{CF288EDF-479F-48EA-872C-29D9E173D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48">
              <a:extLst>
                <a:ext uri="{FF2B5EF4-FFF2-40B4-BE49-F238E27FC236}">
                  <a16:creationId xmlns:a16="http://schemas.microsoft.com/office/drawing/2014/main" id="{65FEB648-51CF-44CA-97A4-C9541C341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49">
              <a:extLst>
                <a:ext uri="{FF2B5EF4-FFF2-40B4-BE49-F238E27FC236}">
                  <a16:creationId xmlns:a16="http://schemas.microsoft.com/office/drawing/2014/main" id="{01DE5AEB-B1B9-447C-8D64-B5CA2CB6B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0">
              <a:extLst>
                <a:ext uri="{FF2B5EF4-FFF2-40B4-BE49-F238E27FC236}">
                  <a16:creationId xmlns:a16="http://schemas.microsoft.com/office/drawing/2014/main" id="{6BB4658A-79E4-463C-9570-E8974A3C9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D8F76454-9302-42AF-84BD-F50B78FEFC15}"/>
              </a:ext>
            </a:extLst>
          </p:cNvPr>
          <p:cNvGrpSpPr/>
          <p:nvPr/>
        </p:nvGrpSpPr>
        <p:grpSpPr>
          <a:xfrm>
            <a:off x="1501624" y="3464167"/>
            <a:ext cx="825111" cy="827934"/>
            <a:chOff x="1078877" y="2754856"/>
            <a:chExt cx="966479" cy="969786"/>
          </a:xfrm>
        </p:grpSpPr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8BB49FA-39FF-4D23-A9E4-649D924B0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77" y="2965344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385A6B70-B572-4DD1-B032-7AF4FDBA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752" y="3223219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11EF2A64-C58C-4E47-8303-F097FDCA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3484400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C01DE46F-7D87-4A46-8B92-8330836C3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648" y="2861753"/>
              <a:ext cx="236936" cy="236936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4D74403-CF84-481B-B938-96A2DE5A1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523" y="3119628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9">
              <a:extLst>
                <a:ext uri="{FF2B5EF4-FFF2-40B4-BE49-F238E27FC236}">
                  <a16:creationId xmlns:a16="http://schemas.microsoft.com/office/drawing/2014/main" id="{3B77FACE-1644-42B6-9845-44089236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114" y="2754856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8" name="Freeform 59">
            <a:extLst>
              <a:ext uri="{FF2B5EF4-FFF2-40B4-BE49-F238E27FC236}">
                <a16:creationId xmlns:a16="http://schemas.microsoft.com/office/drawing/2014/main" id="{E52C45A4-DE8E-45EA-AAC9-5395FF81F789}"/>
              </a:ext>
            </a:extLst>
          </p:cNvPr>
          <p:cNvSpPr>
            <a:spLocks/>
          </p:cNvSpPr>
          <p:nvPr/>
        </p:nvSpPr>
        <p:spPr bwMode="auto">
          <a:xfrm>
            <a:off x="1744502" y="97948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59">
            <a:extLst>
              <a:ext uri="{FF2B5EF4-FFF2-40B4-BE49-F238E27FC236}">
                <a16:creationId xmlns:a16="http://schemas.microsoft.com/office/drawing/2014/main" id="{FF815ADB-3A58-41D9-B1B1-AF9E8C619514}"/>
              </a:ext>
            </a:extLst>
          </p:cNvPr>
          <p:cNvSpPr>
            <a:spLocks/>
          </p:cNvSpPr>
          <p:nvPr/>
        </p:nvSpPr>
        <p:spPr bwMode="auto">
          <a:xfrm>
            <a:off x="7995208" y="5581562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59">
            <a:extLst>
              <a:ext uri="{FF2B5EF4-FFF2-40B4-BE49-F238E27FC236}">
                <a16:creationId xmlns:a16="http://schemas.microsoft.com/office/drawing/2014/main" id="{69BEB61E-11AB-453F-A6DB-709B9DD23740}"/>
              </a:ext>
            </a:extLst>
          </p:cNvPr>
          <p:cNvSpPr>
            <a:spLocks/>
          </p:cNvSpPr>
          <p:nvPr/>
        </p:nvSpPr>
        <p:spPr bwMode="auto">
          <a:xfrm>
            <a:off x="11364109" y="284191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59">
            <a:extLst>
              <a:ext uri="{FF2B5EF4-FFF2-40B4-BE49-F238E27FC236}">
                <a16:creationId xmlns:a16="http://schemas.microsoft.com/office/drawing/2014/main" id="{46115569-56A0-4268-9C77-5B27B061A710}"/>
              </a:ext>
            </a:extLst>
          </p:cNvPr>
          <p:cNvSpPr>
            <a:spLocks/>
          </p:cNvSpPr>
          <p:nvPr/>
        </p:nvSpPr>
        <p:spPr bwMode="auto">
          <a:xfrm>
            <a:off x="3278526" y="6108333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59">
            <a:extLst>
              <a:ext uri="{FF2B5EF4-FFF2-40B4-BE49-F238E27FC236}">
                <a16:creationId xmlns:a16="http://schemas.microsoft.com/office/drawing/2014/main" id="{CC8EF041-ED6F-4FAD-BC78-E5CA21508388}"/>
              </a:ext>
            </a:extLst>
          </p:cNvPr>
          <p:cNvSpPr>
            <a:spLocks/>
          </p:cNvSpPr>
          <p:nvPr/>
        </p:nvSpPr>
        <p:spPr bwMode="auto">
          <a:xfrm>
            <a:off x="7108075" y="679734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9" name="Group 25">
            <a:extLst>
              <a:ext uri="{FF2B5EF4-FFF2-40B4-BE49-F238E27FC236}">
                <a16:creationId xmlns:a16="http://schemas.microsoft.com/office/drawing/2014/main" id="{78A48FB4-C677-4144-85AC-6A9AF550D4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3233" y="4322099"/>
            <a:ext cx="1304593" cy="1326269"/>
            <a:chOff x="4985" y="-818"/>
            <a:chExt cx="1264" cy="1285"/>
          </a:xfrm>
          <a:solidFill>
            <a:schemeClr val="bg1"/>
          </a:solidFill>
        </p:grpSpPr>
        <p:sp>
          <p:nvSpPr>
            <p:cNvPr id="90" name="Oval 26">
              <a:extLst>
                <a:ext uri="{FF2B5EF4-FFF2-40B4-BE49-F238E27FC236}">
                  <a16:creationId xmlns:a16="http://schemas.microsoft.com/office/drawing/2014/main" id="{FFBA2EA6-2954-42B1-A2E8-371C21CAE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27">
              <a:extLst>
                <a:ext uri="{FF2B5EF4-FFF2-40B4-BE49-F238E27FC236}">
                  <a16:creationId xmlns:a16="http://schemas.microsoft.com/office/drawing/2014/main" id="{0C8CB60C-304D-4346-B694-AAFB78BDC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28">
              <a:extLst>
                <a:ext uri="{FF2B5EF4-FFF2-40B4-BE49-F238E27FC236}">
                  <a16:creationId xmlns:a16="http://schemas.microsoft.com/office/drawing/2014/main" id="{E86F097E-995B-4520-8528-D09B215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29">
              <a:extLst>
                <a:ext uri="{FF2B5EF4-FFF2-40B4-BE49-F238E27FC236}">
                  <a16:creationId xmlns:a16="http://schemas.microsoft.com/office/drawing/2014/main" id="{207C1DCC-0520-47F5-A97D-313B28609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30">
              <a:extLst>
                <a:ext uri="{FF2B5EF4-FFF2-40B4-BE49-F238E27FC236}">
                  <a16:creationId xmlns:a16="http://schemas.microsoft.com/office/drawing/2014/main" id="{83DF94E1-16B9-4978-A3DF-A70D72454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31">
              <a:extLst>
                <a:ext uri="{FF2B5EF4-FFF2-40B4-BE49-F238E27FC236}">
                  <a16:creationId xmlns:a16="http://schemas.microsoft.com/office/drawing/2014/main" id="{D752CDBC-A0AC-4A42-85E8-F698C0490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32">
              <a:extLst>
                <a:ext uri="{FF2B5EF4-FFF2-40B4-BE49-F238E27FC236}">
                  <a16:creationId xmlns:a16="http://schemas.microsoft.com/office/drawing/2014/main" id="{6B676E6A-D2C4-407C-8EE1-2E7B16A5E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33">
              <a:extLst>
                <a:ext uri="{FF2B5EF4-FFF2-40B4-BE49-F238E27FC236}">
                  <a16:creationId xmlns:a16="http://schemas.microsoft.com/office/drawing/2014/main" id="{A0AA4809-BD19-4482-BD03-2F40786E5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34">
              <a:extLst>
                <a:ext uri="{FF2B5EF4-FFF2-40B4-BE49-F238E27FC236}">
                  <a16:creationId xmlns:a16="http://schemas.microsoft.com/office/drawing/2014/main" id="{E81AAF2C-D8A2-42CD-AF33-4E4253A2F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35">
              <a:extLst>
                <a:ext uri="{FF2B5EF4-FFF2-40B4-BE49-F238E27FC236}">
                  <a16:creationId xmlns:a16="http://schemas.microsoft.com/office/drawing/2014/main" id="{33E8BCDE-857E-4FCC-9017-853168358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36">
              <a:extLst>
                <a:ext uri="{FF2B5EF4-FFF2-40B4-BE49-F238E27FC236}">
                  <a16:creationId xmlns:a16="http://schemas.microsoft.com/office/drawing/2014/main" id="{A95DFE8F-0E44-4E43-BA7D-095745C64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37">
              <a:extLst>
                <a:ext uri="{FF2B5EF4-FFF2-40B4-BE49-F238E27FC236}">
                  <a16:creationId xmlns:a16="http://schemas.microsoft.com/office/drawing/2014/main" id="{B337958C-CF55-424A-978E-4E2F3417E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38">
              <a:extLst>
                <a:ext uri="{FF2B5EF4-FFF2-40B4-BE49-F238E27FC236}">
                  <a16:creationId xmlns:a16="http://schemas.microsoft.com/office/drawing/2014/main" id="{AB8C0801-CDBD-4866-8D79-A6D38F97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39">
              <a:extLst>
                <a:ext uri="{FF2B5EF4-FFF2-40B4-BE49-F238E27FC236}">
                  <a16:creationId xmlns:a16="http://schemas.microsoft.com/office/drawing/2014/main" id="{095D4676-1BB2-4090-BAF6-8FBFB97C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0">
              <a:extLst>
                <a:ext uri="{FF2B5EF4-FFF2-40B4-BE49-F238E27FC236}">
                  <a16:creationId xmlns:a16="http://schemas.microsoft.com/office/drawing/2014/main" id="{B9868678-6AD0-4C93-9A20-1C0F9170B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41">
              <a:extLst>
                <a:ext uri="{FF2B5EF4-FFF2-40B4-BE49-F238E27FC236}">
                  <a16:creationId xmlns:a16="http://schemas.microsoft.com/office/drawing/2014/main" id="{A99992D8-8D72-43F1-BD00-F81AD0FEF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42">
              <a:extLst>
                <a:ext uri="{FF2B5EF4-FFF2-40B4-BE49-F238E27FC236}">
                  <a16:creationId xmlns:a16="http://schemas.microsoft.com/office/drawing/2014/main" id="{13EADE9A-7E74-4E93-880D-B4364082F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43">
              <a:extLst>
                <a:ext uri="{FF2B5EF4-FFF2-40B4-BE49-F238E27FC236}">
                  <a16:creationId xmlns:a16="http://schemas.microsoft.com/office/drawing/2014/main" id="{190D4113-F379-4369-B955-E515A843E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44">
              <a:extLst>
                <a:ext uri="{FF2B5EF4-FFF2-40B4-BE49-F238E27FC236}">
                  <a16:creationId xmlns:a16="http://schemas.microsoft.com/office/drawing/2014/main" id="{0234020F-D8D0-4712-95C8-D0AE0EC3E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Oval 45">
              <a:extLst>
                <a:ext uri="{FF2B5EF4-FFF2-40B4-BE49-F238E27FC236}">
                  <a16:creationId xmlns:a16="http://schemas.microsoft.com/office/drawing/2014/main" id="{1EA6549D-CE00-47BC-AAF0-B5919E0EB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46">
              <a:extLst>
                <a:ext uri="{FF2B5EF4-FFF2-40B4-BE49-F238E27FC236}">
                  <a16:creationId xmlns:a16="http://schemas.microsoft.com/office/drawing/2014/main" id="{7CC87192-0283-4F34-8C8B-D7E55568F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47">
              <a:extLst>
                <a:ext uri="{FF2B5EF4-FFF2-40B4-BE49-F238E27FC236}">
                  <a16:creationId xmlns:a16="http://schemas.microsoft.com/office/drawing/2014/main" id="{86DE2547-DF1E-4186-B8F1-169E0D09F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Oval 48">
              <a:extLst>
                <a:ext uri="{FF2B5EF4-FFF2-40B4-BE49-F238E27FC236}">
                  <a16:creationId xmlns:a16="http://schemas.microsoft.com/office/drawing/2014/main" id="{426EC31D-EEA2-4AB1-B1BE-24E016539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49">
              <a:extLst>
                <a:ext uri="{FF2B5EF4-FFF2-40B4-BE49-F238E27FC236}">
                  <a16:creationId xmlns:a16="http://schemas.microsoft.com/office/drawing/2014/main" id="{793E740C-A6B7-4C85-AD46-DDFA35D2C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50">
              <a:extLst>
                <a:ext uri="{FF2B5EF4-FFF2-40B4-BE49-F238E27FC236}">
                  <a16:creationId xmlns:a16="http://schemas.microsoft.com/office/drawing/2014/main" id="{6A13EF63-D9A9-42C8-9A5B-ADDAA8A6C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3" name="Group 53">
            <a:extLst>
              <a:ext uri="{FF2B5EF4-FFF2-40B4-BE49-F238E27FC236}">
                <a16:creationId xmlns:a16="http://schemas.microsoft.com/office/drawing/2014/main" id="{FAD27784-8F16-4C1B-B279-7B5177FA34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82400" y="4282793"/>
            <a:ext cx="1234476" cy="1238700"/>
            <a:chOff x="2767" y="-581"/>
            <a:chExt cx="877" cy="880"/>
          </a:xfrm>
          <a:solidFill>
            <a:schemeClr val="bg1"/>
          </a:solidFill>
        </p:grpSpPr>
        <p:sp>
          <p:nvSpPr>
            <p:cNvPr id="154" name="Freeform 54">
              <a:extLst>
                <a:ext uri="{FF2B5EF4-FFF2-40B4-BE49-F238E27FC236}">
                  <a16:creationId xmlns:a16="http://schemas.microsoft.com/office/drawing/2014/main" id="{3C86F849-3105-4137-B232-59EB2C6E0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-39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55">
              <a:extLst>
                <a:ext uri="{FF2B5EF4-FFF2-40B4-BE49-F238E27FC236}">
                  <a16:creationId xmlns:a16="http://schemas.microsoft.com/office/drawing/2014/main" id="{E3FDFA6C-3C35-4F9C-8ADE-3A128A896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-156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56">
              <a:extLst>
                <a:ext uri="{FF2B5EF4-FFF2-40B4-BE49-F238E27FC236}">
                  <a16:creationId xmlns:a16="http://schemas.microsoft.com/office/drawing/2014/main" id="{FAAEDF9C-8F55-46D9-9EE8-7A4535F03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57">
              <a:extLst>
                <a:ext uri="{FF2B5EF4-FFF2-40B4-BE49-F238E27FC236}">
                  <a16:creationId xmlns:a16="http://schemas.microsoft.com/office/drawing/2014/main" id="{6E8887FA-170D-41EA-91A7-5552F175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-484"/>
              <a:ext cx="215" cy="215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58">
              <a:extLst>
                <a:ext uri="{FF2B5EF4-FFF2-40B4-BE49-F238E27FC236}">
                  <a16:creationId xmlns:a16="http://schemas.microsoft.com/office/drawing/2014/main" id="{B1F7BAAF-7FE6-412F-89D1-7E1909EB1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-25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59">
              <a:extLst>
                <a:ext uri="{FF2B5EF4-FFF2-40B4-BE49-F238E27FC236}">
                  <a16:creationId xmlns:a16="http://schemas.microsoft.com/office/drawing/2014/main" id="{1C81FE56-99C7-47D0-AE5E-BB3A52E1E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-5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656D6719-7D80-4304-B19F-937114FF1F06}"/>
              </a:ext>
            </a:extLst>
          </p:cNvPr>
          <p:cNvGrpSpPr/>
          <p:nvPr/>
        </p:nvGrpSpPr>
        <p:grpSpPr>
          <a:xfrm>
            <a:off x="2352666" y="1219578"/>
            <a:ext cx="7510256" cy="4993520"/>
            <a:chOff x="2352666" y="1219578"/>
            <a:chExt cx="7510256" cy="4993520"/>
          </a:xfrm>
        </p:grpSpPr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8A7BDD1A-3521-4100-A6E4-BEFB6CB5E9D5}"/>
                </a:ext>
              </a:extLst>
            </p:cNvPr>
            <p:cNvSpPr/>
            <p:nvPr/>
          </p:nvSpPr>
          <p:spPr>
            <a:xfrm>
              <a:off x="3240715" y="4521628"/>
              <a:ext cx="5754618" cy="520002"/>
            </a:xfrm>
            <a:custGeom>
              <a:avLst/>
              <a:gdLst>
                <a:gd name="connsiteX0" fmla="*/ 289705 w 5754618"/>
                <a:gd name="connsiteY0" fmla="*/ 0 h 520002"/>
                <a:gd name="connsiteX1" fmla="*/ 342056 w 5754618"/>
                <a:gd name="connsiteY1" fmla="*/ 0 h 520002"/>
                <a:gd name="connsiteX2" fmla="*/ 342056 w 5754618"/>
                <a:gd name="connsiteY2" fmla="*/ 160153 h 520002"/>
                <a:gd name="connsiteX3" fmla="*/ 5412562 w 5754618"/>
                <a:gd name="connsiteY3" fmla="*/ 160153 h 520002"/>
                <a:gd name="connsiteX4" fmla="*/ 5412562 w 5754618"/>
                <a:gd name="connsiteY4" fmla="*/ 0 h 520002"/>
                <a:gd name="connsiteX5" fmla="*/ 5464913 w 5754618"/>
                <a:gd name="connsiteY5" fmla="*/ 0 h 520002"/>
                <a:gd name="connsiteX6" fmla="*/ 5464913 w 5754618"/>
                <a:gd name="connsiteY6" fmla="*/ 212504 h 520002"/>
                <a:gd name="connsiteX7" fmla="*/ 289705 w 5754618"/>
                <a:gd name="connsiteY7" fmla="*/ 212504 h 520002"/>
                <a:gd name="connsiteX8" fmla="*/ 0 w 5754618"/>
                <a:gd name="connsiteY8" fmla="*/ 0 h 520002"/>
                <a:gd name="connsiteX9" fmla="*/ 156922 w 5754618"/>
                <a:gd name="connsiteY9" fmla="*/ 0 h 520002"/>
                <a:gd name="connsiteX10" fmla="*/ 156922 w 5754618"/>
                <a:gd name="connsiteY10" fmla="*/ 363080 h 520002"/>
                <a:gd name="connsiteX11" fmla="*/ 5597696 w 5754618"/>
                <a:gd name="connsiteY11" fmla="*/ 363080 h 520002"/>
                <a:gd name="connsiteX12" fmla="*/ 5597696 w 5754618"/>
                <a:gd name="connsiteY12" fmla="*/ 0 h 520002"/>
                <a:gd name="connsiteX13" fmla="*/ 5754618 w 5754618"/>
                <a:gd name="connsiteY13" fmla="*/ 0 h 520002"/>
                <a:gd name="connsiteX14" fmla="*/ 5754618 w 5754618"/>
                <a:gd name="connsiteY14" fmla="*/ 520002 h 520002"/>
                <a:gd name="connsiteX15" fmla="*/ 0 w 5754618"/>
                <a:gd name="connsiteY15" fmla="*/ 520002 h 5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4618" h="520002">
                  <a:moveTo>
                    <a:pt x="289705" y="0"/>
                  </a:moveTo>
                  <a:lnTo>
                    <a:pt x="342056" y="0"/>
                  </a:lnTo>
                  <a:lnTo>
                    <a:pt x="342056" y="160153"/>
                  </a:lnTo>
                  <a:lnTo>
                    <a:pt x="5412562" y="160153"/>
                  </a:lnTo>
                  <a:lnTo>
                    <a:pt x="5412562" y="0"/>
                  </a:lnTo>
                  <a:lnTo>
                    <a:pt x="5464913" y="0"/>
                  </a:lnTo>
                  <a:lnTo>
                    <a:pt x="5464913" y="212504"/>
                  </a:lnTo>
                  <a:lnTo>
                    <a:pt x="289705" y="212504"/>
                  </a:lnTo>
                  <a:close/>
                  <a:moveTo>
                    <a:pt x="0" y="0"/>
                  </a:moveTo>
                  <a:lnTo>
                    <a:pt x="156922" y="0"/>
                  </a:lnTo>
                  <a:lnTo>
                    <a:pt x="156922" y="363080"/>
                  </a:lnTo>
                  <a:lnTo>
                    <a:pt x="5597696" y="363080"/>
                  </a:lnTo>
                  <a:lnTo>
                    <a:pt x="5597696" y="0"/>
                  </a:lnTo>
                  <a:lnTo>
                    <a:pt x="5754618" y="0"/>
                  </a:lnTo>
                  <a:lnTo>
                    <a:pt x="5754618" y="520002"/>
                  </a:lnTo>
                  <a:lnTo>
                    <a:pt x="0" y="5200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6877B26-9BD1-469D-A127-0518F012D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52666" y="1219578"/>
              <a:ext cx="7510256" cy="4993520"/>
            </a:xfrm>
            <a:prstGeom prst="rect">
              <a:avLst/>
            </a:prstGeom>
          </p:spPr>
        </p:pic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12529087-E649-475B-A4D2-B2F10DE5E4DA}"/>
                </a:ext>
              </a:extLst>
            </p:cNvPr>
            <p:cNvSpPr/>
            <p:nvPr/>
          </p:nvSpPr>
          <p:spPr>
            <a:xfrm>
              <a:off x="3240715" y="1709011"/>
              <a:ext cx="5754618" cy="2821356"/>
            </a:xfrm>
            <a:custGeom>
              <a:avLst/>
              <a:gdLst>
                <a:gd name="connsiteX0" fmla="*/ 289705 w 5754618"/>
                <a:gd name="connsiteY0" fmla="*/ 307497 h 2821356"/>
                <a:gd name="connsiteX1" fmla="*/ 5464913 w 5754618"/>
                <a:gd name="connsiteY1" fmla="*/ 307497 h 2821356"/>
                <a:gd name="connsiteX2" fmla="*/ 5464913 w 5754618"/>
                <a:gd name="connsiteY2" fmla="*/ 2821356 h 2821356"/>
                <a:gd name="connsiteX3" fmla="*/ 5412562 w 5754618"/>
                <a:gd name="connsiteY3" fmla="*/ 2821356 h 2821356"/>
                <a:gd name="connsiteX4" fmla="*/ 5412562 w 5754618"/>
                <a:gd name="connsiteY4" fmla="*/ 359848 h 2821356"/>
                <a:gd name="connsiteX5" fmla="*/ 342056 w 5754618"/>
                <a:gd name="connsiteY5" fmla="*/ 359848 h 2821356"/>
                <a:gd name="connsiteX6" fmla="*/ 342056 w 5754618"/>
                <a:gd name="connsiteY6" fmla="*/ 2821356 h 2821356"/>
                <a:gd name="connsiteX7" fmla="*/ 289705 w 5754618"/>
                <a:gd name="connsiteY7" fmla="*/ 2821356 h 2821356"/>
                <a:gd name="connsiteX8" fmla="*/ 0 w 5754618"/>
                <a:gd name="connsiteY8" fmla="*/ 0 h 2821356"/>
                <a:gd name="connsiteX9" fmla="*/ 5754618 w 5754618"/>
                <a:gd name="connsiteY9" fmla="*/ 0 h 2821356"/>
                <a:gd name="connsiteX10" fmla="*/ 5754618 w 5754618"/>
                <a:gd name="connsiteY10" fmla="*/ 2821356 h 2821356"/>
                <a:gd name="connsiteX11" fmla="*/ 5597696 w 5754618"/>
                <a:gd name="connsiteY11" fmla="*/ 2821356 h 2821356"/>
                <a:gd name="connsiteX12" fmla="*/ 5597696 w 5754618"/>
                <a:gd name="connsiteY12" fmla="*/ 156922 h 2821356"/>
                <a:gd name="connsiteX13" fmla="*/ 156922 w 5754618"/>
                <a:gd name="connsiteY13" fmla="*/ 156922 h 2821356"/>
                <a:gd name="connsiteX14" fmla="*/ 156922 w 5754618"/>
                <a:gd name="connsiteY14" fmla="*/ 2821356 h 2821356"/>
                <a:gd name="connsiteX15" fmla="*/ 0 w 5754618"/>
                <a:gd name="connsiteY15" fmla="*/ 2821356 h 282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4618" h="2821356">
                  <a:moveTo>
                    <a:pt x="289705" y="307497"/>
                  </a:moveTo>
                  <a:lnTo>
                    <a:pt x="5464913" y="307497"/>
                  </a:lnTo>
                  <a:lnTo>
                    <a:pt x="5464913" y="2821356"/>
                  </a:lnTo>
                  <a:lnTo>
                    <a:pt x="5412562" y="2821356"/>
                  </a:lnTo>
                  <a:lnTo>
                    <a:pt x="5412562" y="359848"/>
                  </a:lnTo>
                  <a:lnTo>
                    <a:pt x="342056" y="359848"/>
                  </a:lnTo>
                  <a:lnTo>
                    <a:pt x="342056" y="2821356"/>
                  </a:lnTo>
                  <a:lnTo>
                    <a:pt x="289705" y="2821356"/>
                  </a:lnTo>
                  <a:close/>
                  <a:moveTo>
                    <a:pt x="0" y="0"/>
                  </a:moveTo>
                  <a:lnTo>
                    <a:pt x="5754618" y="0"/>
                  </a:lnTo>
                  <a:lnTo>
                    <a:pt x="5754618" y="2821356"/>
                  </a:lnTo>
                  <a:lnTo>
                    <a:pt x="5597696" y="2821356"/>
                  </a:lnTo>
                  <a:lnTo>
                    <a:pt x="5597696" y="156922"/>
                  </a:lnTo>
                  <a:lnTo>
                    <a:pt x="156922" y="156922"/>
                  </a:lnTo>
                  <a:lnTo>
                    <a:pt x="156922" y="2821356"/>
                  </a:lnTo>
                  <a:lnTo>
                    <a:pt x="0" y="28213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9" name="Group 25">
            <a:extLst>
              <a:ext uri="{FF2B5EF4-FFF2-40B4-BE49-F238E27FC236}">
                <a16:creationId xmlns:a16="http://schemas.microsoft.com/office/drawing/2014/main" id="{4B539E9B-2D68-4EA6-8B48-15DDF3C8B0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90572" y="5230877"/>
            <a:ext cx="713309" cy="725161"/>
            <a:chOff x="4985" y="-818"/>
            <a:chExt cx="1264" cy="1285"/>
          </a:xfrm>
          <a:solidFill>
            <a:schemeClr val="bg1"/>
          </a:solidFill>
        </p:grpSpPr>
        <p:sp>
          <p:nvSpPr>
            <p:cNvPr id="220" name="Oval 26">
              <a:extLst>
                <a:ext uri="{FF2B5EF4-FFF2-40B4-BE49-F238E27FC236}">
                  <a16:creationId xmlns:a16="http://schemas.microsoft.com/office/drawing/2014/main" id="{A8735990-D290-47C2-A624-A9C74BA0F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Oval 27">
              <a:extLst>
                <a:ext uri="{FF2B5EF4-FFF2-40B4-BE49-F238E27FC236}">
                  <a16:creationId xmlns:a16="http://schemas.microsoft.com/office/drawing/2014/main" id="{40A45679-7138-4855-9147-6B6149A01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Oval 28">
              <a:extLst>
                <a:ext uri="{FF2B5EF4-FFF2-40B4-BE49-F238E27FC236}">
                  <a16:creationId xmlns:a16="http://schemas.microsoft.com/office/drawing/2014/main" id="{941F10A0-3F33-4514-91DA-0D0C2AFBF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Oval 29">
              <a:extLst>
                <a:ext uri="{FF2B5EF4-FFF2-40B4-BE49-F238E27FC236}">
                  <a16:creationId xmlns:a16="http://schemas.microsoft.com/office/drawing/2014/main" id="{CC03E982-1F43-4050-B3E8-41B35E032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Oval 30">
              <a:extLst>
                <a:ext uri="{FF2B5EF4-FFF2-40B4-BE49-F238E27FC236}">
                  <a16:creationId xmlns:a16="http://schemas.microsoft.com/office/drawing/2014/main" id="{A612E8A7-85E8-4350-AA7E-88F47752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Oval 31">
              <a:extLst>
                <a:ext uri="{FF2B5EF4-FFF2-40B4-BE49-F238E27FC236}">
                  <a16:creationId xmlns:a16="http://schemas.microsoft.com/office/drawing/2014/main" id="{DA511D77-0FB3-4EF1-814D-EE8ECA442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Oval 32">
              <a:extLst>
                <a:ext uri="{FF2B5EF4-FFF2-40B4-BE49-F238E27FC236}">
                  <a16:creationId xmlns:a16="http://schemas.microsoft.com/office/drawing/2014/main" id="{2EC520E5-2404-4B7C-9500-72C896F44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Oval 33">
              <a:extLst>
                <a:ext uri="{FF2B5EF4-FFF2-40B4-BE49-F238E27FC236}">
                  <a16:creationId xmlns:a16="http://schemas.microsoft.com/office/drawing/2014/main" id="{2912659F-826E-4BF6-85F5-EBC8D5847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Oval 34">
              <a:extLst>
                <a:ext uri="{FF2B5EF4-FFF2-40B4-BE49-F238E27FC236}">
                  <a16:creationId xmlns:a16="http://schemas.microsoft.com/office/drawing/2014/main" id="{DFC19F68-8585-429B-843A-326503234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Oval 35">
              <a:extLst>
                <a:ext uri="{FF2B5EF4-FFF2-40B4-BE49-F238E27FC236}">
                  <a16:creationId xmlns:a16="http://schemas.microsoft.com/office/drawing/2014/main" id="{2746A227-8760-4E5D-B0B7-3628B0DD8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Oval 36">
              <a:extLst>
                <a:ext uri="{FF2B5EF4-FFF2-40B4-BE49-F238E27FC236}">
                  <a16:creationId xmlns:a16="http://schemas.microsoft.com/office/drawing/2014/main" id="{19AC9182-47B5-4CD4-B5F2-91763042A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Oval 37">
              <a:extLst>
                <a:ext uri="{FF2B5EF4-FFF2-40B4-BE49-F238E27FC236}">
                  <a16:creationId xmlns:a16="http://schemas.microsoft.com/office/drawing/2014/main" id="{B67ACCDB-1AA3-4289-A7F3-E0BC9E4C5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Oval 38">
              <a:extLst>
                <a:ext uri="{FF2B5EF4-FFF2-40B4-BE49-F238E27FC236}">
                  <a16:creationId xmlns:a16="http://schemas.microsoft.com/office/drawing/2014/main" id="{6A1D2488-1C32-4A6B-965C-FC73BC3F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Oval 39">
              <a:extLst>
                <a:ext uri="{FF2B5EF4-FFF2-40B4-BE49-F238E27FC236}">
                  <a16:creationId xmlns:a16="http://schemas.microsoft.com/office/drawing/2014/main" id="{CC9C308F-8AD7-4C3B-A43F-9EAE71E1A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Oval 40">
              <a:extLst>
                <a:ext uri="{FF2B5EF4-FFF2-40B4-BE49-F238E27FC236}">
                  <a16:creationId xmlns:a16="http://schemas.microsoft.com/office/drawing/2014/main" id="{09AA84A4-34B1-413A-A39D-C85E9B109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Oval 41">
              <a:extLst>
                <a:ext uri="{FF2B5EF4-FFF2-40B4-BE49-F238E27FC236}">
                  <a16:creationId xmlns:a16="http://schemas.microsoft.com/office/drawing/2014/main" id="{75B88BE2-C006-4A18-94FF-B8F4F3B08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Oval 42">
              <a:extLst>
                <a:ext uri="{FF2B5EF4-FFF2-40B4-BE49-F238E27FC236}">
                  <a16:creationId xmlns:a16="http://schemas.microsoft.com/office/drawing/2014/main" id="{033E1439-34B2-4F94-9D22-819BA6A7A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Oval 43">
              <a:extLst>
                <a:ext uri="{FF2B5EF4-FFF2-40B4-BE49-F238E27FC236}">
                  <a16:creationId xmlns:a16="http://schemas.microsoft.com/office/drawing/2014/main" id="{7254820F-3621-4F64-BFC5-0DAEA3F5D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Oval 44">
              <a:extLst>
                <a:ext uri="{FF2B5EF4-FFF2-40B4-BE49-F238E27FC236}">
                  <a16:creationId xmlns:a16="http://schemas.microsoft.com/office/drawing/2014/main" id="{15F582BF-E8C4-4005-92AD-2D72F4665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Oval 45">
              <a:extLst>
                <a:ext uri="{FF2B5EF4-FFF2-40B4-BE49-F238E27FC236}">
                  <a16:creationId xmlns:a16="http://schemas.microsoft.com/office/drawing/2014/main" id="{0A2EF3BC-10FF-4390-9562-955AEA7EA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Oval 46">
              <a:extLst>
                <a:ext uri="{FF2B5EF4-FFF2-40B4-BE49-F238E27FC236}">
                  <a16:creationId xmlns:a16="http://schemas.microsoft.com/office/drawing/2014/main" id="{50B91CFE-96AC-4DC4-95FE-2BADB68C5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Oval 47">
              <a:extLst>
                <a:ext uri="{FF2B5EF4-FFF2-40B4-BE49-F238E27FC236}">
                  <a16:creationId xmlns:a16="http://schemas.microsoft.com/office/drawing/2014/main" id="{AECC0324-4560-493C-A6F6-41C00D35A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Oval 48">
              <a:extLst>
                <a:ext uri="{FF2B5EF4-FFF2-40B4-BE49-F238E27FC236}">
                  <a16:creationId xmlns:a16="http://schemas.microsoft.com/office/drawing/2014/main" id="{EAE2FAC9-8998-4DE4-AAF3-1EBCD16E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Oval 49">
              <a:extLst>
                <a:ext uri="{FF2B5EF4-FFF2-40B4-BE49-F238E27FC236}">
                  <a16:creationId xmlns:a16="http://schemas.microsoft.com/office/drawing/2014/main" id="{CD51C8F3-8C70-4718-B08D-FE5F6F658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Oval 50">
              <a:extLst>
                <a:ext uri="{FF2B5EF4-FFF2-40B4-BE49-F238E27FC236}">
                  <a16:creationId xmlns:a16="http://schemas.microsoft.com/office/drawing/2014/main" id="{DC526E6C-9C9B-4A44-822C-9748628B1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0" name="文本框 249">
            <a:extLst>
              <a:ext uri="{FF2B5EF4-FFF2-40B4-BE49-F238E27FC236}">
                <a16:creationId xmlns:a16="http://schemas.microsoft.com/office/drawing/2014/main" id="{4BD314D8-E387-4B9B-827B-7684BF7ECC99}"/>
              </a:ext>
            </a:extLst>
          </p:cNvPr>
          <p:cNvSpPr txBox="1"/>
          <p:nvPr/>
        </p:nvSpPr>
        <p:spPr>
          <a:xfrm>
            <a:off x="3906469" y="2310744"/>
            <a:ext cx="454899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</a:rPr>
              <a:t>商务汇报</a:t>
            </a: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E6BFB7F7-3B9E-4E31-BE87-FEC9F3D120FE}"/>
              </a:ext>
            </a:extLst>
          </p:cNvPr>
          <p:cNvSpPr txBox="1"/>
          <p:nvPr/>
        </p:nvSpPr>
        <p:spPr>
          <a:xfrm>
            <a:off x="4271880" y="3692931"/>
            <a:ext cx="3818176" cy="44454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This template is exclusively designed by Fei </a:t>
            </a:r>
            <a:r>
              <a:rPr lang="en-US" altLang="zh-CN" sz="1050" dirty="0" err="1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er</a:t>
            </a:r>
            <a:r>
              <a:rPr lang="en-US" altLang="zh-CN" sz="1050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 creative and copyrights belong to Bao </a:t>
            </a:r>
            <a:r>
              <a:rPr lang="en-US" altLang="zh-CN" sz="1050" dirty="0" err="1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tu</a:t>
            </a:r>
            <a:r>
              <a:rPr lang="en-US" altLang="zh-CN" sz="1050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 internet</a:t>
            </a:r>
          </a:p>
        </p:txBody>
      </p:sp>
      <p:pic>
        <p:nvPicPr>
          <p:cNvPr id="254" name="Don Ross - Dolphins">
            <a:hlinkClick r:id="" action="ppaction://media"/>
            <a:extLst>
              <a:ext uri="{FF2B5EF4-FFF2-40B4-BE49-F238E27FC236}">
                <a16:creationId xmlns:a16="http://schemas.microsoft.com/office/drawing/2014/main" id="{063DC50B-242D-426B-A477-13C2C9B03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96869" y="-7525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8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4"/>
                </p:tgtEl>
              </p:cMediaNode>
            </p:audio>
          </p:childTnLst>
        </p:cTn>
      </p:par>
    </p:tnLst>
    <p:bldLst>
      <p:bldP spid="168" grpId="0" animBg="1"/>
      <p:bldP spid="169" grpId="0" animBg="1"/>
      <p:bldP spid="170" grpId="0" animBg="1"/>
      <p:bldP spid="171" grpId="0" animBg="1"/>
      <p:bldP spid="172" grpId="0" animBg="1"/>
      <p:bldP spid="250" grpId="0"/>
      <p:bldP spid="2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5">
            <a:extLst>
              <a:ext uri="{FF2B5EF4-FFF2-40B4-BE49-F238E27FC236}">
                <a16:creationId xmlns:a16="http://schemas.microsoft.com/office/drawing/2014/main" id="{8378BAAD-17C7-4195-A033-74771B779B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2095" y="786689"/>
            <a:ext cx="713309" cy="725161"/>
            <a:chOff x="4985" y="-818"/>
            <a:chExt cx="1264" cy="1285"/>
          </a:xfrm>
          <a:solidFill>
            <a:schemeClr val="bg1"/>
          </a:solidFill>
        </p:grpSpPr>
        <p:sp>
          <p:nvSpPr>
            <p:cNvPr id="4" name="Oval 26">
              <a:extLst>
                <a:ext uri="{FF2B5EF4-FFF2-40B4-BE49-F238E27FC236}">
                  <a16:creationId xmlns:a16="http://schemas.microsoft.com/office/drawing/2014/main" id="{F99E90E3-813C-402D-8404-6C07A8D71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Oval 27">
              <a:extLst>
                <a:ext uri="{FF2B5EF4-FFF2-40B4-BE49-F238E27FC236}">
                  <a16:creationId xmlns:a16="http://schemas.microsoft.com/office/drawing/2014/main" id="{6D2B1316-A6DA-46DE-8592-C997D7B97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Oval 28">
              <a:extLst>
                <a:ext uri="{FF2B5EF4-FFF2-40B4-BE49-F238E27FC236}">
                  <a16:creationId xmlns:a16="http://schemas.microsoft.com/office/drawing/2014/main" id="{1A8B4636-7CF5-4754-A47C-A86234F2C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Oval 29">
              <a:extLst>
                <a:ext uri="{FF2B5EF4-FFF2-40B4-BE49-F238E27FC236}">
                  <a16:creationId xmlns:a16="http://schemas.microsoft.com/office/drawing/2014/main" id="{4F5FA32A-72CE-4197-B071-1E3F883C9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8A889116-859D-43AE-9073-1A680ED6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B4234BCA-13EC-4425-84D6-B45EAFFD5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32">
              <a:extLst>
                <a:ext uri="{FF2B5EF4-FFF2-40B4-BE49-F238E27FC236}">
                  <a16:creationId xmlns:a16="http://schemas.microsoft.com/office/drawing/2014/main" id="{BC801236-F78E-4107-9ED0-6C9487F20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33">
              <a:extLst>
                <a:ext uri="{FF2B5EF4-FFF2-40B4-BE49-F238E27FC236}">
                  <a16:creationId xmlns:a16="http://schemas.microsoft.com/office/drawing/2014/main" id="{822DCC26-4EE8-4538-B516-42983B02C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34">
              <a:extLst>
                <a:ext uri="{FF2B5EF4-FFF2-40B4-BE49-F238E27FC236}">
                  <a16:creationId xmlns:a16="http://schemas.microsoft.com/office/drawing/2014/main" id="{7BAC41D2-4C94-4F75-9D6A-482D84297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35">
              <a:extLst>
                <a:ext uri="{FF2B5EF4-FFF2-40B4-BE49-F238E27FC236}">
                  <a16:creationId xmlns:a16="http://schemas.microsoft.com/office/drawing/2014/main" id="{14829DE5-78F7-4FC6-9B69-F5CC1BB6E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36">
              <a:extLst>
                <a:ext uri="{FF2B5EF4-FFF2-40B4-BE49-F238E27FC236}">
                  <a16:creationId xmlns:a16="http://schemas.microsoft.com/office/drawing/2014/main" id="{952BFD24-A420-448E-904E-BA77CA081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1D6A486D-D775-4E38-B13E-DCA5D3BBA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38">
              <a:extLst>
                <a:ext uri="{FF2B5EF4-FFF2-40B4-BE49-F238E27FC236}">
                  <a16:creationId xmlns:a16="http://schemas.microsoft.com/office/drawing/2014/main" id="{A993E126-12B5-45F5-B6D6-04F04BB2E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39">
              <a:extLst>
                <a:ext uri="{FF2B5EF4-FFF2-40B4-BE49-F238E27FC236}">
                  <a16:creationId xmlns:a16="http://schemas.microsoft.com/office/drawing/2014/main" id="{C8721E93-E47A-4255-B59B-092D78D53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40">
              <a:extLst>
                <a:ext uri="{FF2B5EF4-FFF2-40B4-BE49-F238E27FC236}">
                  <a16:creationId xmlns:a16="http://schemas.microsoft.com/office/drawing/2014/main" id="{D3429A35-ADB1-410E-9AC8-536E14DDA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41">
              <a:extLst>
                <a:ext uri="{FF2B5EF4-FFF2-40B4-BE49-F238E27FC236}">
                  <a16:creationId xmlns:a16="http://schemas.microsoft.com/office/drawing/2014/main" id="{042C25A0-AFB3-48DD-9761-A18630091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42">
              <a:extLst>
                <a:ext uri="{FF2B5EF4-FFF2-40B4-BE49-F238E27FC236}">
                  <a16:creationId xmlns:a16="http://schemas.microsoft.com/office/drawing/2014/main" id="{A97AAF98-6E14-494B-9F5D-6079C526B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43">
              <a:extLst>
                <a:ext uri="{FF2B5EF4-FFF2-40B4-BE49-F238E27FC236}">
                  <a16:creationId xmlns:a16="http://schemas.microsoft.com/office/drawing/2014/main" id="{4110E4B0-C67D-474F-87C9-1A4B4BECB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44">
              <a:extLst>
                <a:ext uri="{FF2B5EF4-FFF2-40B4-BE49-F238E27FC236}">
                  <a16:creationId xmlns:a16="http://schemas.microsoft.com/office/drawing/2014/main" id="{F770389D-638B-49F3-9B56-4EC350E13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45">
              <a:extLst>
                <a:ext uri="{FF2B5EF4-FFF2-40B4-BE49-F238E27FC236}">
                  <a16:creationId xmlns:a16="http://schemas.microsoft.com/office/drawing/2014/main" id="{BB67A6BE-E237-42C9-BB84-5501003FE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46">
              <a:extLst>
                <a:ext uri="{FF2B5EF4-FFF2-40B4-BE49-F238E27FC236}">
                  <a16:creationId xmlns:a16="http://schemas.microsoft.com/office/drawing/2014/main" id="{42A3B094-83DB-41F6-A948-761ED607A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7">
              <a:extLst>
                <a:ext uri="{FF2B5EF4-FFF2-40B4-BE49-F238E27FC236}">
                  <a16:creationId xmlns:a16="http://schemas.microsoft.com/office/drawing/2014/main" id="{F7D8EB92-8E61-4E9B-882D-4BDD3A6CF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48">
              <a:extLst>
                <a:ext uri="{FF2B5EF4-FFF2-40B4-BE49-F238E27FC236}">
                  <a16:creationId xmlns:a16="http://schemas.microsoft.com/office/drawing/2014/main" id="{60E946F1-2C6E-44E1-A0C0-A028E01EE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49">
              <a:extLst>
                <a:ext uri="{FF2B5EF4-FFF2-40B4-BE49-F238E27FC236}">
                  <a16:creationId xmlns:a16="http://schemas.microsoft.com/office/drawing/2014/main" id="{CC50133D-9D78-4A80-9DDA-414D6C65E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0">
              <a:extLst>
                <a:ext uri="{FF2B5EF4-FFF2-40B4-BE49-F238E27FC236}">
                  <a16:creationId xmlns:a16="http://schemas.microsoft.com/office/drawing/2014/main" id="{A6C036D8-FDBE-4A52-991C-911BEA589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665997C6-52F0-40A7-B954-2CC79F8514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3162" y="1756070"/>
            <a:ext cx="2097809" cy="2102131"/>
            <a:chOff x="2625" y="944"/>
            <a:chExt cx="2427" cy="2432"/>
          </a:xfrm>
          <a:solidFill>
            <a:schemeClr val="bg1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96FAA4EB-5C4F-4356-B9DD-488FC10CD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827FD039-7A0B-45CC-89F3-EAE0CCDE8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3C1BB943-5FC9-4F96-A8E3-83781E45E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D7716F51-5F1A-4BB3-A12E-F62473824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D1E3E08D-AAC1-4E2A-AFAE-B19FBE257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673D4B38-56E7-4734-9AB7-B07F9822F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DF2C612A-70CA-4514-9314-5AAC6D412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9ECCFAB-F3AE-4D50-9FDD-255EC5579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30A6C14D-0F4E-4723-9662-74DB1C84D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C53B82B8-82E7-40FE-BFD5-ABDFF8AC5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00B6C594-D443-4D3E-B786-37059781D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670C100-09F7-4FA1-8314-15D039B6D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E89CACC0-BCC3-45EC-888C-0AE1D4397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8CBC6E7-3ED5-4C73-A14A-2E92E9927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9BD3761D-FE06-4763-8A00-D71D56F98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FC88E07-6E81-453F-87EB-260041CDA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EA1C98F-1002-4BD7-9B82-C0F075051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786B042D-C279-4E8D-8C1D-7D0D74206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Group 4">
            <a:extLst>
              <a:ext uri="{FF2B5EF4-FFF2-40B4-BE49-F238E27FC236}">
                <a16:creationId xmlns:a16="http://schemas.microsoft.com/office/drawing/2014/main" id="{F692CB16-C64E-43C7-B0F6-8CE71B27B7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2061" y="494585"/>
            <a:ext cx="2103231" cy="2107564"/>
            <a:chOff x="2625" y="944"/>
            <a:chExt cx="2427" cy="2432"/>
          </a:xfrm>
          <a:solidFill>
            <a:schemeClr val="bg1"/>
          </a:solidFill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8A919CD9-A634-4CB5-8BBA-0DEA1FBC5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B318FC93-FE4A-45B9-9BF9-3D11562C9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5473940F-5E82-48DB-8D75-EA8AA7EB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C97DEFB3-D87B-4FAA-8072-935BD96A6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02DEC29F-6A0D-4223-98C2-A6B03CD43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54770E16-3119-4BFB-9C24-68C5EAE1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9A755E4F-93AF-47C0-B19E-F055568FE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EB2F80C6-4849-4E77-8507-B9FA6E749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8DA0761-73A6-4252-B762-EEB8891C8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90D99C02-00C3-45DF-AE7C-5A1B92EA7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04BF93B5-BD2F-48F9-9CEF-B5D4BB066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7FA2304D-C4C2-4CBC-A46E-3AFCB2C73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54D91F47-63F1-4311-98CC-0D3D60A40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D56E6BB4-F516-42AC-938D-A5CD39125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CBB18069-0154-4199-A52D-5CB5A8F41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43DA3DDE-1E66-4FF6-A550-C106F9FD3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AAF14F63-AA6D-4663-B4D5-27642BE56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D1251D6B-562B-43CE-9BD5-0C1A612DF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" name="Group 4">
            <a:extLst>
              <a:ext uri="{FF2B5EF4-FFF2-40B4-BE49-F238E27FC236}">
                <a16:creationId xmlns:a16="http://schemas.microsoft.com/office/drawing/2014/main" id="{CA822337-AA5F-4591-98D3-2D0AEA8DAD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09704" y="5988806"/>
            <a:ext cx="1853379" cy="1857197"/>
            <a:chOff x="2625" y="944"/>
            <a:chExt cx="2427" cy="2432"/>
          </a:xfrm>
          <a:solidFill>
            <a:schemeClr val="bg1"/>
          </a:solidFill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E5306C94-5AD8-4B92-A576-6971DE8D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F9AB9D6E-6843-4690-A1D2-A9156B4BD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4EAF6079-6DAE-4A13-AA4B-723257A68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85EFF438-1A60-4076-A2F6-58679BF9C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6832676F-0536-495D-B9EB-BF5E4CFB7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2B5FDBF2-FE6D-436F-A747-E7A6C8AD1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1C48C91-6DC2-4BDC-A649-036ECF414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606C71E4-CE85-48EE-825E-42012BC1E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29BB9256-F435-4DDB-BB55-DB83C4E63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77A289D0-7B0F-4E47-BB73-3BD52341A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D1284F1D-2C5A-4938-B9E7-B848D9EA5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7B0069D-D313-4FB9-B67F-2FF3E61AC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B480011E-A815-4562-B7C8-CF21D8DF2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EEED5178-8AA2-47CF-946D-8F2F5E6DE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DE38DC8E-3CDC-4BD3-BA7F-894809BEB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D35789C7-8F8D-492A-BF94-078D521CF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8E574A80-7722-4520-B9D0-68E0A000E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27CB74F4-E9B7-4CC4-8809-872F79B8F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6" name="Group 25">
            <a:extLst>
              <a:ext uri="{FF2B5EF4-FFF2-40B4-BE49-F238E27FC236}">
                <a16:creationId xmlns:a16="http://schemas.microsoft.com/office/drawing/2014/main" id="{5ED2C28E-0E63-4074-92B2-AE5F9B84E5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91341" y="-508001"/>
            <a:ext cx="1228945" cy="1249363"/>
            <a:chOff x="4985" y="-818"/>
            <a:chExt cx="1264" cy="1285"/>
          </a:xfrm>
          <a:solidFill>
            <a:schemeClr val="bg1"/>
          </a:solidFill>
        </p:grpSpPr>
        <p:sp>
          <p:nvSpPr>
            <p:cNvPr id="87" name="Oval 26">
              <a:extLst>
                <a:ext uri="{FF2B5EF4-FFF2-40B4-BE49-F238E27FC236}">
                  <a16:creationId xmlns:a16="http://schemas.microsoft.com/office/drawing/2014/main" id="{BE8F95CD-463C-41E9-B1AB-D5DFDF96A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Oval 27">
              <a:extLst>
                <a:ext uri="{FF2B5EF4-FFF2-40B4-BE49-F238E27FC236}">
                  <a16:creationId xmlns:a16="http://schemas.microsoft.com/office/drawing/2014/main" id="{14E88FD7-D413-41DE-9946-F8B460882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28">
              <a:extLst>
                <a:ext uri="{FF2B5EF4-FFF2-40B4-BE49-F238E27FC236}">
                  <a16:creationId xmlns:a16="http://schemas.microsoft.com/office/drawing/2014/main" id="{70AE4188-22D5-49A3-ACB3-40CF1B10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29">
              <a:extLst>
                <a:ext uri="{FF2B5EF4-FFF2-40B4-BE49-F238E27FC236}">
                  <a16:creationId xmlns:a16="http://schemas.microsoft.com/office/drawing/2014/main" id="{170549FA-FA7A-401D-92DE-C75D5FEFE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30">
              <a:extLst>
                <a:ext uri="{FF2B5EF4-FFF2-40B4-BE49-F238E27FC236}">
                  <a16:creationId xmlns:a16="http://schemas.microsoft.com/office/drawing/2014/main" id="{CBB8C78E-25E4-482D-B97E-4A90819A8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31">
              <a:extLst>
                <a:ext uri="{FF2B5EF4-FFF2-40B4-BE49-F238E27FC236}">
                  <a16:creationId xmlns:a16="http://schemas.microsoft.com/office/drawing/2014/main" id="{3AED2B46-8B39-4EEC-A0A4-B06E1893D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32">
              <a:extLst>
                <a:ext uri="{FF2B5EF4-FFF2-40B4-BE49-F238E27FC236}">
                  <a16:creationId xmlns:a16="http://schemas.microsoft.com/office/drawing/2014/main" id="{5466BF8E-781D-4FB0-9124-3132B85EB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33">
              <a:extLst>
                <a:ext uri="{FF2B5EF4-FFF2-40B4-BE49-F238E27FC236}">
                  <a16:creationId xmlns:a16="http://schemas.microsoft.com/office/drawing/2014/main" id="{2C236974-CBF9-486E-B29A-2D9924A36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34">
              <a:extLst>
                <a:ext uri="{FF2B5EF4-FFF2-40B4-BE49-F238E27FC236}">
                  <a16:creationId xmlns:a16="http://schemas.microsoft.com/office/drawing/2014/main" id="{F320473C-9E16-4D11-8273-A124F924D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35">
              <a:extLst>
                <a:ext uri="{FF2B5EF4-FFF2-40B4-BE49-F238E27FC236}">
                  <a16:creationId xmlns:a16="http://schemas.microsoft.com/office/drawing/2014/main" id="{D1E69CE9-40F8-41E5-9DD7-E96BB1F10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36">
              <a:extLst>
                <a:ext uri="{FF2B5EF4-FFF2-40B4-BE49-F238E27FC236}">
                  <a16:creationId xmlns:a16="http://schemas.microsoft.com/office/drawing/2014/main" id="{3BBA2087-B7FC-47BA-B141-8BAFBE155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37">
              <a:extLst>
                <a:ext uri="{FF2B5EF4-FFF2-40B4-BE49-F238E27FC236}">
                  <a16:creationId xmlns:a16="http://schemas.microsoft.com/office/drawing/2014/main" id="{A56F1784-D7EC-4DA5-A057-2C780349A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38">
              <a:extLst>
                <a:ext uri="{FF2B5EF4-FFF2-40B4-BE49-F238E27FC236}">
                  <a16:creationId xmlns:a16="http://schemas.microsoft.com/office/drawing/2014/main" id="{DDB9F01B-7BB0-403C-8B1F-AA412B8C5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39">
              <a:extLst>
                <a:ext uri="{FF2B5EF4-FFF2-40B4-BE49-F238E27FC236}">
                  <a16:creationId xmlns:a16="http://schemas.microsoft.com/office/drawing/2014/main" id="{7E083150-40C1-479A-8EC5-E2FBA41C1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40">
              <a:extLst>
                <a:ext uri="{FF2B5EF4-FFF2-40B4-BE49-F238E27FC236}">
                  <a16:creationId xmlns:a16="http://schemas.microsoft.com/office/drawing/2014/main" id="{EF7C53AF-8347-41EF-9C10-83B487527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41">
              <a:extLst>
                <a:ext uri="{FF2B5EF4-FFF2-40B4-BE49-F238E27FC236}">
                  <a16:creationId xmlns:a16="http://schemas.microsoft.com/office/drawing/2014/main" id="{AFBA80BF-7328-4D14-8EC8-B9DC59454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42">
              <a:extLst>
                <a:ext uri="{FF2B5EF4-FFF2-40B4-BE49-F238E27FC236}">
                  <a16:creationId xmlns:a16="http://schemas.microsoft.com/office/drawing/2014/main" id="{0B4C5C52-448E-41C8-B59B-4DCEA3AD3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3">
              <a:extLst>
                <a:ext uri="{FF2B5EF4-FFF2-40B4-BE49-F238E27FC236}">
                  <a16:creationId xmlns:a16="http://schemas.microsoft.com/office/drawing/2014/main" id="{587F1057-948C-4DB2-B74A-C81A7B3E5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44">
              <a:extLst>
                <a:ext uri="{FF2B5EF4-FFF2-40B4-BE49-F238E27FC236}">
                  <a16:creationId xmlns:a16="http://schemas.microsoft.com/office/drawing/2014/main" id="{1E50C93F-5F0C-4129-A047-5F3255184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45">
              <a:extLst>
                <a:ext uri="{FF2B5EF4-FFF2-40B4-BE49-F238E27FC236}">
                  <a16:creationId xmlns:a16="http://schemas.microsoft.com/office/drawing/2014/main" id="{F7A20C89-E048-4D98-9F54-162B9B095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46">
              <a:extLst>
                <a:ext uri="{FF2B5EF4-FFF2-40B4-BE49-F238E27FC236}">
                  <a16:creationId xmlns:a16="http://schemas.microsoft.com/office/drawing/2014/main" id="{3F48F4D5-5926-4BC3-AAFD-1B2CD52E7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47">
              <a:extLst>
                <a:ext uri="{FF2B5EF4-FFF2-40B4-BE49-F238E27FC236}">
                  <a16:creationId xmlns:a16="http://schemas.microsoft.com/office/drawing/2014/main" id="{59581EC1-30CC-4ABD-8AEC-275E0E107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Oval 48">
              <a:extLst>
                <a:ext uri="{FF2B5EF4-FFF2-40B4-BE49-F238E27FC236}">
                  <a16:creationId xmlns:a16="http://schemas.microsoft.com/office/drawing/2014/main" id="{5E4B2D1E-6BF2-42DB-A032-6F678B0EB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49">
              <a:extLst>
                <a:ext uri="{FF2B5EF4-FFF2-40B4-BE49-F238E27FC236}">
                  <a16:creationId xmlns:a16="http://schemas.microsoft.com/office/drawing/2014/main" id="{C59FC84A-BFF7-41D2-AE02-261C15C4F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50">
              <a:extLst>
                <a:ext uri="{FF2B5EF4-FFF2-40B4-BE49-F238E27FC236}">
                  <a16:creationId xmlns:a16="http://schemas.microsoft.com/office/drawing/2014/main" id="{3CF4C52C-C4F6-4169-9020-E4B9A2096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05A9D3C-3966-48B6-8678-BBAE01CF12AC}"/>
              </a:ext>
            </a:extLst>
          </p:cNvPr>
          <p:cNvGrpSpPr/>
          <p:nvPr/>
        </p:nvGrpSpPr>
        <p:grpSpPr>
          <a:xfrm>
            <a:off x="1501624" y="3464167"/>
            <a:ext cx="825111" cy="827934"/>
            <a:chOff x="1078877" y="2754856"/>
            <a:chExt cx="966479" cy="969786"/>
          </a:xfrm>
        </p:grpSpPr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9E155F4B-2215-45DD-81EF-D2FDF0E7D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77" y="2965344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B86E6486-C59A-4118-AAEA-1DD1EC3E7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752" y="3223219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5AB77E40-8DC6-4F34-9FE9-893C949A2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3484400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3A62A059-BEEB-4BB6-8650-8EB5B35B2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648" y="2861753"/>
              <a:ext cx="236936" cy="236936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8ACEA1A6-747C-489B-9BCD-7E6552C86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523" y="3119628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9">
              <a:extLst>
                <a:ext uri="{FF2B5EF4-FFF2-40B4-BE49-F238E27FC236}">
                  <a16:creationId xmlns:a16="http://schemas.microsoft.com/office/drawing/2014/main" id="{AB0D9A28-CCFD-472A-80B8-FD637750C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114" y="2754856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9" name="Freeform 59">
            <a:extLst>
              <a:ext uri="{FF2B5EF4-FFF2-40B4-BE49-F238E27FC236}">
                <a16:creationId xmlns:a16="http://schemas.microsoft.com/office/drawing/2014/main" id="{EB92B1CA-1207-46F5-B0E7-54672307356E}"/>
              </a:ext>
            </a:extLst>
          </p:cNvPr>
          <p:cNvSpPr>
            <a:spLocks/>
          </p:cNvSpPr>
          <p:nvPr/>
        </p:nvSpPr>
        <p:spPr bwMode="auto">
          <a:xfrm>
            <a:off x="1744502" y="97948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9">
            <a:extLst>
              <a:ext uri="{FF2B5EF4-FFF2-40B4-BE49-F238E27FC236}">
                <a16:creationId xmlns:a16="http://schemas.microsoft.com/office/drawing/2014/main" id="{E0DEFC14-A713-435E-A2BA-5D595B218294}"/>
              </a:ext>
            </a:extLst>
          </p:cNvPr>
          <p:cNvSpPr>
            <a:spLocks/>
          </p:cNvSpPr>
          <p:nvPr/>
        </p:nvSpPr>
        <p:spPr bwMode="auto">
          <a:xfrm>
            <a:off x="7995208" y="5581562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9">
            <a:extLst>
              <a:ext uri="{FF2B5EF4-FFF2-40B4-BE49-F238E27FC236}">
                <a16:creationId xmlns:a16="http://schemas.microsoft.com/office/drawing/2014/main" id="{217D8D10-564C-490C-AEA5-4EFDAAC59D28}"/>
              </a:ext>
            </a:extLst>
          </p:cNvPr>
          <p:cNvSpPr>
            <a:spLocks/>
          </p:cNvSpPr>
          <p:nvPr/>
        </p:nvSpPr>
        <p:spPr bwMode="auto">
          <a:xfrm>
            <a:off x="11364109" y="284191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9">
            <a:extLst>
              <a:ext uri="{FF2B5EF4-FFF2-40B4-BE49-F238E27FC236}">
                <a16:creationId xmlns:a16="http://schemas.microsoft.com/office/drawing/2014/main" id="{6D512451-3E40-4C43-B79A-D64122A801DE}"/>
              </a:ext>
            </a:extLst>
          </p:cNvPr>
          <p:cNvSpPr>
            <a:spLocks/>
          </p:cNvSpPr>
          <p:nvPr/>
        </p:nvSpPr>
        <p:spPr bwMode="auto">
          <a:xfrm>
            <a:off x="3278526" y="6108333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9">
            <a:extLst>
              <a:ext uri="{FF2B5EF4-FFF2-40B4-BE49-F238E27FC236}">
                <a16:creationId xmlns:a16="http://schemas.microsoft.com/office/drawing/2014/main" id="{F89054CD-BBC4-49C4-851C-281E39439EB2}"/>
              </a:ext>
            </a:extLst>
          </p:cNvPr>
          <p:cNvSpPr>
            <a:spLocks/>
          </p:cNvSpPr>
          <p:nvPr/>
        </p:nvSpPr>
        <p:spPr bwMode="auto">
          <a:xfrm>
            <a:off x="7108075" y="679734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DC84896E-33FB-400C-8701-B5583F092B1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3233" y="4322099"/>
            <a:ext cx="1304593" cy="1326269"/>
            <a:chOff x="4985" y="-818"/>
            <a:chExt cx="1264" cy="1285"/>
          </a:xfrm>
          <a:solidFill>
            <a:schemeClr val="bg1"/>
          </a:solidFill>
        </p:grpSpPr>
        <p:sp>
          <p:nvSpPr>
            <p:cNvPr id="125" name="Oval 26">
              <a:extLst>
                <a:ext uri="{FF2B5EF4-FFF2-40B4-BE49-F238E27FC236}">
                  <a16:creationId xmlns:a16="http://schemas.microsoft.com/office/drawing/2014/main" id="{8F3F8535-1415-4E64-B7C4-1EB5323E2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27">
              <a:extLst>
                <a:ext uri="{FF2B5EF4-FFF2-40B4-BE49-F238E27FC236}">
                  <a16:creationId xmlns:a16="http://schemas.microsoft.com/office/drawing/2014/main" id="{E14A0F15-576B-4985-9914-BA5BBA0B0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28">
              <a:extLst>
                <a:ext uri="{FF2B5EF4-FFF2-40B4-BE49-F238E27FC236}">
                  <a16:creationId xmlns:a16="http://schemas.microsoft.com/office/drawing/2014/main" id="{5DF6D362-201E-4C4C-A6AF-3FF676887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Oval 29">
              <a:extLst>
                <a:ext uri="{FF2B5EF4-FFF2-40B4-BE49-F238E27FC236}">
                  <a16:creationId xmlns:a16="http://schemas.microsoft.com/office/drawing/2014/main" id="{99736799-0078-4342-AED6-EF9691723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4E140AF7-545A-4EFB-A42B-7B25CBE97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Oval 31">
              <a:extLst>
                <a:ext uri="{FF2B5EF4-FFF2-40B4-BE49-F238E27FC236}">
                  <a16:creationId xmlns:a16="http://schemas.microsoft.com/office/drawing/2014/main" id="{2D5C9332-1A20-479E-B479-986E02040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Oval 32">
              <a:extLst>
                <a:ext uri="{FF2B5EF4-FFF2-40B4-BE49-F238E27FC236}">
                  <a16:creationId xmlns:a16="http://schemas.microsoft.com/office/drawing/2014/main" id="{3DF1FA40-E687-434B-8A1B-ECB00472F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Oval 33">
              <a:extLst>
                <a:ext uri="{FF2B5EF4-FFF2-40B4-BE49-F238E27FC236}">
                  <a16:creationId xmlns:a16="http://schemas.microsoft.com/office/drawing/2014/main" id="{AEC1ED4D-AF07-4C74-9C8B-96A7B5AC5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Oval 34">
              <a:extLst>
                <a:ext uri="{FF2B5EF4-FFF2-40B4-BE49-F238E27FC236}">
                  <a16:creationId xmlns:a16="http://schemas.microsoft.com/office/drawing/2014/main" id="{52B0E5B1-95B8-44D2-88FE-424005AB0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Oval 35">
              <a:extLst>
                <a:ext uri="{FF2B5EF4-FFF2-40B4-BE49-F238E27FC236}">
                  <a16:creationId xmlns:a16="http://schemas.microsoft.com/office/drawing/2014/main" id="{D1B0AA98-5EE6-4CB9-B038-679B7A879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36">
              <a:extLst>
                <a:ext uri="{FF2B5EF4-FFF2-40B4-BE49-F238E27FC236}">
                  <a16:creationId xmlns:a16="http://schemas.microsoft.com/office/drawing/2014/main" id="{97C60A16-B1C2-4124-B6F8-3E26CE8F8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Oval 37">
              <a:extLst>
                <a:ext uri="{FF2B5EF4-FFF2-40B4-BE49-F238E27FC236}">
                  <a16:creationId xmlns:a16="http://schemas.microsoft.com/office/drawing/2014/main" id="{26D66FC5-95FC-48EF-8C66-0BD8EA18E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38">
              <a:extLst>
                <a:ext uri="{FF2B5EF4-FFF2-40B4-BE49-F238E27FC236}">
                  <a16:creationId xmlns:a16="http://schemas.microsoft.com/office/drawing/2014/main" id="{270B8F7A-1E57-4F18-9283-7D9F9998D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Oval 39">
              <a:extLst>
                <a:ext uri="{FF2B5EF4-FFF2-40B4-BE49-F238E27FC236}">
                  <a16:creationId xmlns:a16="http://schemas.microsoft.com/office/drawing/2014/main" id="{9D409984-D535-43B2-946E-4F2545A2D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Oval 40">
              <a:extLst>
                <a:ext uri="{FF2B5EF4-FFF2-40B4-BE49-F238E27FC236}">
                  <a16:creationId xmlns:a16="http://schemas.microsoft.com/office/drawing/2014/main" id="{4D6D4867-7EAA-4280-A301-71457FD1C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Oval 41">
              <a:extLst>
                <a:ext uri="{FF2B5EF4-FFF2-40B4-BE49-F238E27FC236}">
                  <a16:creationId xmlns:a16="http://schemas.microsoft.com/office/drawing/2014/main" id="{5AEBC102-9F2C-4931-887A-37FDB0443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42">
              <a:extLst>
                <a:ext uri="{FF2B5EF4-FFF2-40B4-BE49-F238E27FC236}">
                  <a16:creationId xmlns:a16="http://schemas.microsoft.com/office/drawing/2014/main" id="{2A53ECAA-CBC5-4804-8416-0F92139FE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43">
              <a:extLst>
                <a:ext uri="{FF2B5EF4-FFF2-40B4-BE49-F238E27FC236}">
                  <a16:creationId xmlns:a16="http://schemas.microsoft.com/office/drawing/2014/main" id="{9B84CEF4-2F62-4C98-95C1-63F15AC43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Oval 44">
              <a:extLst>
                <a:ext uri="{FF2B5EF4-FFF2-40B4-BE49-F238E27FC236}">
                  <a16:creationId xmlns:a16="http://schemas.microsoft.com/office/drawing/2014/main" id="{B84EB2A3-57FE-4D40-9585-2AC67CB60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45">
              <a:extLst>
                <a:ext uri="{FF2B5EF4-FFF2-40B4-BE49-F238E27FC236}">
                  <a16:creationId xmlns:a16="http://schemas.microsoft.com/office/drawing/2014/main" id="{21CC3386-96E0-4591-ABE5-0A1BA87A9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46">
              <a:extLst>
                <a:ext uri="{FF2B5EF4-FFF2-40B4-BE49-F238E27FC236}">
                  <a16:creationId xmlns:a16="http://schemas.microsoft.com/office/drawing/2014/main" id="{428F4AF9-E327-40FD-ABD5-924ABBCBB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47">
              <a:extLst>
                <a:ext uri="{FF2B5EF4-FFF2-40B4-BE49-F238E27FC236}">
                  <a16:creationId xmlns:a16="http://schemas.microsoft.com/office/drawing/2014/main" id="{7B9363DF-6AFA-4E80-9732-E98C745F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48">
              <a:extLst>
                <a:ext uri="{FF2B5EF4-FFF2-40B4-BE49-F238E27FC236}">
                  <a16:creationId xmlns:a16="http://schemas.microsoft.com/office/drawing/2014/main" id="{0D45A99D-D0DF-43D4-8836-0200F5C9F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Oval 49">
              <a:extLst>
                <a:ext uri="{FF2B5EF4-FFF2-40B4-BE49-F238E27FC236}">
                  <a16:creationId xmlns:a16="http://schemas.microsoft.com/office/drawing/2014/main" id="{0DFF1779-C13B-437F-82C3-D38F00095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50">
              <a:extLst>
                <a:ext uri="{FF2B5EF4-FFF2-40B4-BE49-F238E27FC236}">
                  <a16:creationId xmlns:a16="http://schemas.microsoft.com/office/drawing/2014/main" id="{3E0B3D93-3A76-4E9B-82E2-C4851715F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0" name="Group 53">
            <a:extLst>
              <a:ext uri="{FF2B5EF4-FFF2-40B4-BE49-F238E27FC236}">
                <a16:creationId xmlns:a16="http://schemas.microsoft.com/office/drawing/2014/main" id="{20A76D1B-62AC-4D1E-A826-E200416232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82400" y="4282793"/>
            <a:ext cx="1234476" cy="1238700"/>
            <a:chOff x="2767" y="-581"/>
            <a:chExt cx="877" cy="880"/>
          </a:xfrm>
          <a:solidFill>
            <a:schemeClr val="bg1"/>
          </a:solidFill>
        </p:grpSpPr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9248BBC4-D2ED-47E9-BB26-BC65A1FB6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-39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025F41E-4E8D-4039-88C6-D86AC325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-156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A0B0A424-085A-4B5B-B20D-715C40F47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860416C5-5141-4402-9084-7F0365608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-484"/>
              <a:ext cx="215" cy="215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58">
              <a:extLst>
                <a:ext uri="{FF2B5EF4-FFF2-40B4-BE49-F238E27FC236}">
                  <a16:creationId xmlns:a16="http://schemas.microsoft.com/office/drawing/2014/main" id="{461292AC-D0FC-466C-9882-7C253539F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-25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59">
              <a:extLst>
                <a:ext uri="{FF2B5EF4-FFF2-40B4-BE49-F238E27FC236}">
                  <a16:creationId xmlns:a16="http://schemas.microsoft.com/office/drawing/2014/main" id="{413E077E-46A1-4CFF-9E4E-113C38F6C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-5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BF2F059-FAA2-4537-8679-FC7CB8DDE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70779">
            <a:off x="-6893465" y="-357075"/>
            <a:ext cx="14855320" cy="9877201"/>
          </a:xfrm>
          <a:prstGeom prst="rect">
            <a:avLst/>
          </a:prstGeom>
        </p:spPr>
      </p:pic>
      <p:sp>
        <p:nvSpPr>
          <p:cNvPr id="157" name="文本框 156">
            <a:extLst>
              <a:ext uri="{FF2B5EF4-FFF2-40B4-BE49-F238E27FC236}">
                <a16:creationId xmlns:a16="http://schemas.microsoft.com/office/drawing/2014/main" id="{6E1559CF-07C0-480A-AD4F-EFA166454AF9}"/>
              </a:ext>
            </a:extLst>
          </p:cNvPr>
          <p:cNvSpPr txBox="1"/>
          <p:nvPr/>
        </p:nvSpPr>
        <p:spPr>
          <a:xfrm>
            <a:off x="888757" y="3632088"/>
            <a:ext cx="3601455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9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04</a:t>
            </a:r>
            <a:endParaRPr lang="zh-CN" altLang="en-US" sz="19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88FF5AC3-77DB-4453-8D16-95F6097015CA}"/>
              </a:ext>
            </a:extLst>
          </p:cNvPr>
          <p:cNvGrpSpPr/>
          <p:nvPr/>
        </p:nvGrpSpPr>
        <p:grpSpPr>
          <a:xfrm>
            <a:off x="5813626" y="1141168"/>
            <a:ext cx="4163308" cy="1508819"/>
            <a:chOff x="4637792" y="1575475"/>
            <a:chExt cx="4163308" cy="1508819"/>
          </a:xfrm>
        </p:grpSpPr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04519395-0E61-48B4-90D9-AA4084A069F1}"/>
                </a:ext>
              </a:extLst>
            </p:cNvPr>
            <p:cNvSpPr txBox="1"/>
            <p:nvPr/>
          </p:nvSpPr>
          <p:spPr>
            <a:xfrm>
              <a:off x="4637792" y="1575475"/>
              <a:ext cx="37472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6000" dirty="0"/>
                <a:t>投资回报</a:t>
              </a: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F4D10DB5-8EEA-4709-B525-B66DC5FA95D9}"/>
                </a:ext>
              </a:extLst>
            </p:cNvPr>
            <p:cNvSpPr txBox="1"/>
            <p:nvPr/>
          </p:nvSpPr>
          <p:spPr>
            <a:xfrm>
              <a:off x="4663191" y="2591138"/>
              <a:ext cx="4137909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08E6A6AD-6831-42A5-AF40-888D316491C9}"/>
                </a:ext>
              </a:extLst>
            </p:cNvPr>
            <p:cNvCxnSpPr>
              <a:cxnSpLocks/>
            </p:cNvCxnSpPr>
            <p:nvPr/>
          </p:nvCxnSpPr>
          <p:spPr>
            <a:xfrm>
              <a:off x="4749800" y="3084294"/>
              <a:ext cx="596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58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E55BB0D-7718-4FA9-AB51-1324E45CF0E5}"/>
              </a:ext>
            </a:extLst>
          </p:cNvPr>
          <p:cNvGrpSpPr/>
          <p:nvPr/>
        </p:nvGrpSpPr>
        <p:grpSpPr>
          <a:xfrm>
            <a:off x="1019175" y="2605912"/>
            <a:ext cx="5752966" cy="4252090"/>
            <a:chOff x="669924" y="2852772"/>
            <a:chExt cx="5418969" cy="4005229"/>
          </a:xfrm>
        </p:grpSpPr>
        <p:sp>
          <p:nvSpPr>
            <p:cNvPr id="4" name="ïşļíḑê">
              <a:extLst>
                <a:ext uri="{FF2B5EF4-FFF2-40B4-BE49-F238E27FC236}">
                  <a16:creationId xmlns:a16="http://schemas.microsoft.com/office/drawing/2014/main" id="{E53A2F3C-F4E4-4487-B637-441AD51CE1D0}"/>
                </a:ext>
              </a:extLst>
            </p:cNvPr>
            <p:cNvSpPr/>
            <p:nvPr/>
          </p:nvSpPr>
          <p:spPr>
            <a:xfrm>
              <a:off x="669924" y="2852772"/>
              <a:ext cx="5097598" cy="4005229"/>
            </a:xfrm>
            <a:custGeom>
              <a:avLst/>
              <a:gdLst>
                <a:gd name="connsiteX0" fmla="*/ 2548799 w 5097598"/>
                <a:gd name="connsiteY0" fmla="*/ 0 h 4005229"/>
                <a:gd name="connsiteX1" fmla="*/ 5097598 w 5097598"/>
                <a:gd name="connsiteY1" fmla="*/ 2381785 h 4005229"/>
                <a:gd name="connsiteX2" fmla="*/ 4515576 w 5097598"/>
                <a:gd name="connsiteY2" fmla="*/ 3896822 h 4005229"/>
                <a:gd name="connsiteX3" fmla="*/ 4410140 w 5097598"/>
                <a:gd name="connsiteY3" fmla="*/ 4005229 h 4005229"/>
                <a:gd name="connsiteX4" fmla="*/ 687458 w 5097598"/>
                <a:gd name="connsiteY4" fmla="*/ 4005229 h 4005229"/>
                <a:gd name="connsiteX5" fmla="*/ 582022 w 5097598"/>
                <a:gd name="connsiteY5" fmla="*/ 3896822 h 4005229"/>
                <a:gd name="connsiteX6" fmla="*/ 0 w 5097598"/>
                <a:gd name="connsiteY6" fmla="*/ 2381785 h 4005229"/>
                <a:gd name="connsiteX7" fmla="*/ 2548799 w 5097598"/>
                <a:gd name="connsiteY7" fmla="*/ 0 h 400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97598" h="4005229">
                  <a:moveTo>
                    <a:pt x="2548799" y="0"/>
                  </a:moveTo>
                  <a:cubicBezTo>
                    <a:pt x="3956462" y="0"/>
                    <a:pt x="5097598" y="1066361"/>
                    <a:pt x="5097598" y="2381785"/>
                  </a:cubicBezTo>
                  <a:cubicBezTo>
                    <a:pt x="5097598" y="2957283"/>
                    <a:pt x="4879178" y="3485109"/>
                    <a:pt x="4515576" y="3896822"/>
                  </a:cubicBezTo>
                  <a:lnTo>
                    <a:pt x="4410140" y="4005229"/>
                  </a:lnTo>
                  <a:lnTo>
                    <a:pt x="687458" y="4005229"/>
                  </a:lnTo>
                  <a:lnTo>
                    <a:pt x="582022" y="3896822"/>
                  </a:lnTo>
                  <a:cubicBezTo>
                    <a:pt x="218421" y="3485109"/>
                    <a:pt x="0" y="2957283"/>
                    <a:pt x="0" y="2381785"/>
                  </a:cubicBezTo>
                  <a:cubicBezTo>
                    <a:pt x="0" y="1066361"/>
                    <a:pt x="1141136" y="0"/>
                    <a:pt x="2548799" y="0"/>
                  </a:cubicBezTo>
                  <a:close/>
                </a:path>
              </a:pathLst>
            </a:custGeom>
            <a:blipFill>
              <a:blip r:embed="rId3"/>
              <a:stretch>
                <a:fillRect l="-19888" r="-19794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7" name="îşḷíḓe" title="MJ8JxobmQhO5YsZmEcy6DZVp0AZTfE39zvT5PAyas4bMl">
              <a:extLst>
                <a:ext uri="{FF2B5EF4-FFF2-40B4-BE49-F238E27FC236}">
                  <a16:creationId xmlns:a16="http://schemas.microsoft.com/office/drawing/2014/main" id="{B97AEEB1-0D8F-44C7-8E18-7D755AA15314}"/>
                </a:ext>
              </a:extLst>
            </p:cNvPr>
            <p:cNvGrpSpPr/>
            <p:nvPr/>
          </p:nvGrpSpPr>
          <p:grpSpPr>
            <a:xfrm>
              <a:off x="4697116" y="3132005"/>
              <a:ext cx="803026" cy="803022"/>
              <a:chOff x="2406923" y="2845390"/>
              <a:chExt cx="571222" cy="571221"/>
            </a:xfrm>
          </p:grpSpPr>
          <p:sp>
            <p:nvSpPr>
              <p:cNvPr id="15" name="îšľiḑè">
                <a:extLst>
                  <a:ext uri="{FF2B5EF4-FFF2-40B4-BE49-F238E27FC236}">
                    <a16:creationId xmlns:a16="http://schemas.microsoft.com/office/drawing/2014/main" id="{21D52C4D-2052-4630-8204-ED2F441C7E1E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íşlíḓe" title="ry6MHxwOH8WsTKLSa514qPVJnvhhWFnRDjZGIbRZNsFBp">
                <a:extLst>
                  <a:ext uri="{FF2B5EF4-FFF2-40B4-BE49-F238E27FC236}">
                    <a16:creationId xmlns:a16="http://schemas.microsoft.com/office/drawing/2014/main" id="{9AAE8692-A88A-44A2-B191-F0844A3DFEF3}"/>
                  </a:ext>
                </a:extLst>
              </p:cNvPr>
              <p:cNvSpPr/>
              <p:nvPr/>
            </p:nvSpPr>
            <p:spPr bwMode="auto">
              <a:xfrm>
                <a:off x="2540113" y="3023891"/>
                <a:ext cx="304842" cy="214214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9" name="îş1îḑe" title="MJ8JxobmQhO5YsZmEcy6DZVp0AZTfE39zvT5PAyas4bMl">
              <a:extLst>
                <a:ext uri="{FF2B5EF4-FFF2-40B4-BE49-F238E27FC236}">
                  <a16:creationId xmlns:a16="http://schemas.microsoft.com/office/drawing/2014/main" id="{A7F33FC8-8814-4523-9E8E-523DBFFAF1AE}"/>
                </a:ext>
              </a:extLst>
            </p:cNvPr>
            <p:cNvGrpSpPr/>
            <p:nvPr/>
          </p:nvGrpSpPr>
          <p:grpSpPr>
            <a:xfrm>
              <a:off x="5285867" y="4787663"/>
              <a:ext cx="803026" cy="803022"/>
              <a:chOff x="2406923" y="2845390"/>
              <a:chExt cx="571222" cy="571221"/>
            </a:xfrm>
          </p:grpSpPr>
          <p:sp>
            <p:nvSpPr>
              <p:cNvPr id="11" name="îṥliḑe">
                <a:extLst>
                  <a:ext uri="{FF2B5EF4-FFF2-40B4-BE49-F238E27FC236}">
                    <a16:creationId xmlns:a16="http://schemas.microsoft.com/office/drawing/2014/main" id="{3585521E-BEA9-4621-9AEA-4C459B41FE7A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" name="îṣļíḓê" title="ry6MHxwOH8WsTKLSa514qPVJnvhhWFnRDjZGIbRZNsFBp">
                <a:extLst>
                  <a:ext uri="{FF2B5EF4-FFF2-40B4-BE49-F238E27FC236}">
                    <a16:creationId xmlns:a16="http://schemas.microsoft.com/office/drawing/2014/main" id="{7E7FBDDE-4D94-4FD9-A669-286A4481E11B}"/>
                  </a:ext>
                </a:extLst>
              </p:cNvPr>
              <p:cNvSpPr/>
              <p:nvPr/>
            </p:nvSpPr>
            <p:spPr bwMode="auto">
              <a:xfrm>
                <a:off x="2540113" y="2978777"/>
                <a:ext cx="304842" cy="304441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B71E08F-BF6F-429F-84EA-2F22546420EB}"/>
              </a:ext>
            </a:extLst>
          </p:cNvPr>
          <p:cNvCxnSpPr>
            <a:cxnSpLocks/>
          </p:cNvCxnSpPr>
          <p:nvPr/>
        </p:nvCxnSpPr>
        <p:spPr>
          <a:xfrm>
            <a:off x="6403030" y="4204320"/>
            <a:ext cx="462692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28C19FE5-A970-4303-A28B-826D7C871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7AA2717-5B6E-427C-B697-F40319CD6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E4E996-491E-4BE9-B2C4-5B6DA2FBBBBF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57A3455-ADCD-4ACD-BDC8-487B82766123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投资回报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3E5E23-ABA5-4887-A6B1-3A0DC3467F38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9C45592C-F4B1-4F7B-AF7B-568E6683771B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04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  <p:grpSp>
        <p:nvGrpSpPr>
          <p:cNvPr id="27" name="组合 17">
            <a:extLst>
              <a:ext uri="{FF2B5EF4-FFF2-40B4-BE49-F238E27FC236}">
                <a16:creationId xmlns:a16="http://schemas.microsoft.com/office/drawing/2014/main" id="{9C58A9E7-AFBB-4E41-BB08-0F65B2903E45}"/>
              </a:ext>
            </a:extLst>
          </p:cNvPr>
          <p:cNvGrpSpPr>
            <a:grpSpLocks/>
          </p:cNvGrpSpPr>
          <p:nvPr/>
        </p:nvGrpSpPr>
        <p:grpSpPr bwMode="auto">
          <a:xfrm>
            <a:off x="6487636" y="2839279"/>
            <a:ext cx="3666014" cy="877059"/>
            <a:chOff x="7376008" y="1542823"/>
            <a:chExt cx="5266473" cy="877369"/>
          </a:xfrm>
        </p:grpSpPr>
        <p:sp>
          <p:nvSpPr>
            <p:cNvPr id="28" name="文本框 6">
              <a:extLst>
                <a:ext uri="{FF2B5EF4-FFF2-40B4-BE49-F238E27FC236}">
                  <a16:creationId xmlns:a16="http://schemas.microsoft.com/office/drawing/2014/main" id="{B5E9B29E-A318-4CA7-9362-C7738B2B026C}"/>
                </a:ext>
              </a:extLst>
            </p:cNvPr>
            <p:cNvSpPr txBox="1"/>
            <p:nvPr/>
          </p:nvSpPr>
          <p:spPr>
            <a:xfrm>
              <a:off x="7376008" y="1864203"/>
              <a:ext cx="5266473" cy="5559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29" name="文本框 7">
              <a:extLst>
                <a:ext uri="{FF2B5EF4-FFF2-40B4-BE49-F238E27FC236}">
                  <a16:creationId xmlns:a16="http://schemas.microsoft.com/office/drawing/2014/main" id="{10F71ACE-8060-4A72-9364-33E0F27E39EE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0" name="组合 17">
            <a:extLst>
              <a:ext uri="{FF2B5EF4-FFF2-40B4-BE49-F238E27FC236}">
                <a16:creationId xmlns:a16="http://schemas.microsoft.com/office/drawing/2014/main" id="{EA554C99-383C-46E7-86D2-9F0D7ACFF1A0}"/>
              </a:ext>
            </a:extLst>
          </p:cNvPr>
          <p:cNvGrpSpPr>
            <a:grpSpLocks/>
          </p:cNvGrpSpPr>
          <p:nvPr/>
        </p:nvGrpSpPr>
        <p:grpSpPr bwMode="auto">
          <a:xfrm>
            <a:off x="7078186" y="4661454"/>
            <a:ext cx="3666014" cy="877059"/>
            <a:chOff x="7376008" y="1542823"/>
            <a:chExt cx="5266473" cy="877369"/>
          </a:xfrm>
        </p:grpSpPr>
        <p:sp>
          <p:nvSpPr>
            <p:cNvPr id="31" name="文本框 6">
              <a:extLst>
                <a:ext uri="{FF2B5EF4-FFF2-40B4-BE49-F238E27FC236}">
                  <a16:creationId xmlns:a16="http://schemas.microsoft.com/office/drawing/2014/main" id="{A2B22772-BA45-4CC5-854F-26DC17368292}"/>
                </a:ext>
              </a:extLst>
            </p:cNvPr>
            <p:cNvSpPr txBox="1"/>
            <p:nvPr/>
          </p:nvSpPr>
          <p:spPr>
            <a:xfrm>
              <a:off x="7376008" y="1864203"/>
              <a:ext cx="5266473" cy="5559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2" name="文本框 7">
              <a:extLst>
                <a:ext uri="{FF2B5EF4-FFF2-40B4-BE49-F238E27FC236}">
                  <a16:creationId xmlns:a16="http://schemas.microsoft.com/office/drawing/2014/main" id="{B2FF68B5-3C23-4250-9353-326BA8B68A8C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49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A7A0DA08-246C-4CE7-81BB-6496E1CF2A70}"/>
              </a:ext>
            </a:extLst>
          </p:cNvPr>
          <p:cNvGrpSpPr/>
          <p:nvPr/>
        </p:nvGrpSpPr>
        <p:grpSpPr>
          <a:xfrm>
            <a:off x="1606782" y="2330099"/>
            <a:ext cx="3971058" cy="1207202"/>
            <a:chOff x="1606782" y="2330099"/>
            <a:chExt cx="3971058" cy="120720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D9F5780-B280-410F-B939-B1C2506DFAB6}"/>
                </a:ext>
              </a:extLst>
            </p:cNvPr>
            <p:cNvGrpSpPr/>
            <p:nvPr/>
          </p:nvGrpSpPr>
          <p:grpSpPr>
            <a:xfrm>
              <a:off x="1606782" y="2330099"/>
              <a:ext cx="3971058" cy="1207202"/>
              <a:chOff x="1642342" y="2825399"/>
              <a:chExt cx="3971058" cy="1207202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3CE55D3F-8010-4C7E-A762-C82665771A6B}"/>
                  </a:ext>
                </a:extLst>
              </p:cNvPr>
              <p:cNvSpPr/>
              <p:nvPr/>
            </p:nvSpPr>
            <p:spPr>
              <a:xfrm>
                <a:off x="1642342" y="2825399"/>
                <a:ext cx="3971058" cy="1207202"/>
              </a:xfrm>
              <a:custGeom>
                <a:avLst/>
                <a:gdLst>
                  <a:gd name="connsiteX0" fmla="*/ 0 w 6397626"/>
                  <a:gd name="connsiteY0" fmla="*/ 0 h 3008313"/>
                  <a:gd name="connsiteX1" fmla="*/ 6397626 w 6397626"/>
                  <a:gd name="connsiteY1" fmla="*/ 0 h 3008313"/>
                  <a:gd name="connsiteX2" fmla="*/ 6397626 w 6397626"/>
                  <a:gd name="connsiteY2" fmla="*/ 3008313 h 3008313"/>
                  <a:gd name="connsiteX3" fmla="*/ 0 w 6397626"/>
                  <a:gd name="connsiteY3" fmla="*/ 3008313 h 3008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7626" h="3008313">
                    <a:moveTo>
                      <a:pt x="0" y="0"/>
                    </a:moveTo>
                    <a:lnTo>
                      <a:pt x="6397626" y="0"/>
                    </a:lnTo>
                    <a:lnTo>
                      <a:pt x="6397626" y="3008313"/>
                    </a:lnTo>
                    <a:lnTo>
                      <a:pt x="0" y="3008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368FF527-171B-4997-B635-0C98D3203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317" y="2825399"/>
                <a:ext cx="1550405" cy="1207202"/>
              </a:xfrm>
              <a:custGeom>
                <a:avLst/>
                <a:gdLst>
                  <a:gd name="connsiteX0" fmla="*/ 0 w 1550405"/>
                  <a:gd name="connsiteY0" fmla="*/ 0 h 1207202"/>
                  <a:gd name="connsiteX1" fmla="*/ 177800 w 1550405"/>
                  <a:gd name="connsiteY1" fmla="*/ 0 h 1207202"/>
                  <a:gd name="connsiteX2" fmla="*/ 1093537 w 1550405"/>
                  <a:gd name="connsiteY2" fmla="*/ 0 h 1207202"/>
                  <a:gd name="connsiteX3" fmla="*/ 1271337 w 1550405"/>
                  <a:gd name="connsiteY3" fmla="*/ 0 h 1207202"/>
                  <a:gd name="connsiteX4" fmla="*/ 1260320 w 1550405"/>
                  <a:gd name="connsiteY4" fmla="*/ 3841 h 1207202"/>
                  <a:gd name="connsiteX5" fmla="*/ 965790 w 1550405"/>
                  <a:gd name="connsiteY5" fmla="*/ 743278 h 1207202"/>
                  <a:gd name="connsiteX6" fmla="*/ 1528155 w 1550405"/>
                  <a:gd name="connsiteY6" fmla="*/ 1194443 h 1207202"/>
                  <a:gd name="connsiteX7" fmla="*/ 1550405 w 1550405"/>
                  <a:gd name="connsiteY7" fmla="*/ 1207202 h 1207202"/>
                  <a:gd name="connsiteX8" fmla="*/ 1372605 w 1550405"/>
                  <a:gd name="connsiteY8" fmla="*/ 1207202 h 1207202"/>
                  <a:gd name="connsiteX9" fmla="*/ 177800 w 1550405"/>
                  <a:gd name="connsiteY9" fmla="*/ 1207202 h 1207202"/>
                  <a:gd name="connsiteX10" fmla="*/ 0 w 1550405"/>
                  <a:gd name="connsiteY10" fmla="*/ 1207202 h 1207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0405" h="1207202">
                    <a:moveTo>
                      <a:pt x="0" y="0"/>
                    </a:moveTo>
                    <a:lnTo>
                      <a:pt x="177800" y="0"/>
                    </a:lnTo>
                    <a:lnTo>
                      <a:pt x="1093537" y="0"/>
                    </a:lnTo>
                    <a:lnTo>
                      <a:pt x="1271337" y="0"/>
                    </a:lnTo>
                    <a:lnTo>
                      <a:pt x="1260320" y="3841"/>
                    </a:lnTo>
                    <a:cubicBezTo>
                      <a:pt x="1119150" y="55326"/>
                      <a:pt x="578666" y="289617"/>
                      <a:pt x="965790" y="743278"/>
                    </a:cubicBezTo>
                    <a:cubicBezTo>
                      <a:pt x="1159352" y="970108"/>
                      <a:pt x="1381576" y="1109451"/>
                      <a:pt x="1528155" y="1194443"/>
                    </a:cubicBezTo>
                    <a:lnTo>
                      <a:pt x="1550405" y="1207202"/>
                    </a:lnTo>
                    <a:lnTo>
                      <a:pt x="1372605" y="1207202"/>
                    </a:lnTo>
                    <a:lnTo>
                      <a:pt x="177800" y="1207202"/>
                    </a:lnTo>
                    <a:lnTo>
                      <a:pt x="0" y="120720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81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301F446D-CA6B-4E6F-8EED-46B3E844B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2342" y="2825399"/>
                <a:ext cx="1550405" cy="1207202"/>
              </a:xfrm>
              <a:custGeom>
                <a:avLst/>
                <a:gdLst>
                  <a:gd name="connsiteX0" fmla="*/ 0 w 1550405"/>
                  <a:gd name="connsiteY0" fmla="*/ 0 h 1207202"/>
                  <a:gd name="connsiteX1" fmla="*/ 177800 w 1550405"/>
                  <a:gd name="connsiteY1" fmla="*/ 0 h 1207202"/>
                  <a:gd name="connsiteX2" fmla="*/ 1093537 w 1550405"/>
                  <a:gd name="connsiteY2" fmla="*/ 0 h 1207202"/>
                  <a:gd name="connsiteX3" fmla="*/ 1271337 w 1550405"/>
                  <a:gd name="connsiteY3" fmla="*/ 0 h 1207202"/>
                  <a:gd name="connsiteX4" fmla="*/ 1260320 w 1550405"/>
                  <a:gd name="connsiteY4" fmla="*/ 3841 h 1207202"/>
                  <a:gd name="connsiteX5" fmla="*/ 965790 w 1550405"/>
                  <a:gd name="connsiteY5" fmla="*/ 743278 h 1207202"/>
                  <a:gd name="connsiteX6" fmla="*/ 1528155 w 1550405"/>
                  <a:gd name="connsiteY6" fmla="*/ 1194443 h 1207202"/>
                  <a:gd name="connsiteX7" fmla="*/ 1550405 w 1550405"/>
                  <a:gd name="connsiteY7" fmla="*/ 1207202 h 1207202"/>
                  <a:gd name="connsiteX8" fmla="*/ 1372605 w 1550405"/>
                  <a:gd name="connsiteY8" fmla="*/ 1207202 h 1207202"/>
                  <a:gd name="connsiteX9" fmla="*/ 177800 w 1550405"/>
                  <a:gd name="connsiteY9" fmla="*/ 1207202 h 1207202"/>
                  <a:gd name="connsiteX10" fmla="*/ 0 w 1550405"/>
                  <a:gd name="connsiteY10" fmla="*/ 1207202 h 1207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0405" h="1207202">
                    <a:moveTo>
                      <a:pt x="0" y="0"/>
                    </a:moveTo>
                    <a:lnTo>
                      <a:pt x="177800" y="0"/>
                    </a:lnTo>
                    <a:lnTo>
                      <a:pt x="1093537" y="0"/>
                    </a:lnTo>
                    <a:lnTo>
                      <a:pt x="1271337" y="0"/>
                    </a:lnTo>
                    <a:lnTo>
                      <a:pt x="1260320" y="3841"/>
                    </a:lnTo>
                    <a:cubicBezTo>
                      <a:pt x="1119150" y="55326"/>
                      <a:pt x="578666" y="289617"/>
                      <a:pt x="965790" y="743278"/>
                    </a:cubicBezTo>
                    <a:cubicBezTo>
                      <a:pt x="1159352" y="970108"/>
                      <a:pt x="1381576" y="1109451"/>
                      <a:pt x="1528155" y="1194443"/>
                    </a:cubicBezTo>
                    <a:lnTo>
                      <a:pt x="1550405" y="1207202"/>
                    </a:lnTo>
                    <a:lnTo>
                      <a:pt x="1372605" y="1207202"/>
                    </a:lnTo>
                    <a:lnTo>
                      <a:pt x="177800" y="1207202"/>
                    </a:lnTo>
                    <a:lnTo>
                      <a:pt x="0" y="1207202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2125E4-BE3F-426B-ABED-601372C80FEF}"/>
                  </a:ext>
                </a:extLst>
              </p:cNvPr>
              <p:cNvSpPr txBox="1"/>
              <p:nvPr/>
            </p:nvSpPr>
            <p:spPr>
              <a:xfrm>
                <a:off x="1835312" y="2964110"/>
                <a:ext cx="54534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01</a:t>
                </a:r>
                <a:endParaRPr lang="zh-CN" altLang="en-US" sz="4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24FBCF6-6C7C-4BF8-A604-BB1DBFF75634}"/>
                  </a:ext>
                </a:extLst>
              </p:cNvPr>
              <p:cNvSpPr txBox="1"/>
              <p:nvPr/>
            </p:nvSpPr>
            <p:spPr>
              <a:xfrm>
                <a:off x="1798442" y="3560217"/>
                <a:ext cx="619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PART 01</a:t>
                </a:r>
                <a:endParaRPr lang="zh-CN" altLang="en-US" sz="1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64" name="椭圆 53">
              <a:extLst>
                <a:ext uri="{FF2B5EF4-FFF2-40B4-BE49-F238E27FC236}">
                  <a16:creationId xmlns:a16="http://schemas.microsoft.com/office/drawing/2014/main" id="{11D25949-3D98-47F3-9DDC-280B6BBE1592}"/>
                </a:ext>
              </a:extLst>
            </p:cNvPr>
            <p:cNvSpPr/>
            <p:nvPr/>
          </p:nvSpPr>
          <p:spPr>
            <a:xfrm>
              <a:off x="4014219" y="2526529"/>
              <a:ext cx="389506" cy="293184"/>
            </a:xfrm>
            <a:custGeom>
              <a:avLst/>
              <a:gdLst>
                <a:gd name="connsiteX0" fmla="*/ 507577 w 573212"/>
                <a:gd name="connsiteY0" fmla="*/ 327300 h 431462"/>
                <a:gd name="connsiteX1" fmla="*/ 554259 w 573212"/>
                <a:gd name="connsiteY1" fmla="*/ 431462 h 431462"/>
                <a:gd name="connsiteX2" fmla="*/ 463874 w 573212"/>
                <a:gd name="connsiteY2" fmla="*/ 431462 h 431462"/>
                <a:gd name="connsiteX3" fmla="*/ 373488 w 573212"/>
                <a:gd name="connsiteY3" fmla="*/ 431462 h 431462"/>
                <a:gd name="connsiteX4" fmla="*/ 419178 w 573212"/>
                <a:gd name="connsiteY4" fmla="*/ 328292 h 431462"/>
                <a:gd name="connsiteX5" fmla="*/ 423151 w 573212"/>
                <a:gd name="connsiteY5" fmla="*/ 328292 h 431462"/>
                <a:gd name="connsiteX6" fmla="*/ 445995 w 573212"/>
                <a:gd name="connsiteY6" fmla="*/ 359045 h 431462"/>
                <a:gd name="connsiteX7" fmla="*/ 463874 w 573212"/>
                <a:gd name="connsiteY7" fmla="*/ 345156 h 431462"/>
                <a:gd name="connsiteX8" fmla="*/ 480759 w 573212"/>
                <a:gd name="connsiteY8" fmla="*/ 359045 h 431462"/>
                <a:gd name="connsiteX9" fmla="*/ 503604 w 573212"/>
                <a:gd name="connsiteY9" fmla="*/ 328292 h 431462"/>
                <a:gd name="connsiteX10" fmla="*/ 507577 w 573212"/>
                <a:gd name="connsiteY10" fmla="*/ 327300 h 431462"/>
                <a:gd name="connsiteX11" fmla="*/ 451037 w 573212"/>
                <a:gd name="connsiteY11" fmla="*/ 250029 h 431462"/>
                <a:gd name="connsiteX12" fmla="*/ 414276 w 573212"/>
                <a:gd name="connsiteY12" fmla="*/ 267887 h 431462"/>
                <a:gd name="connsiteX13" fmla="*/ 414276 w 573212"/>
                <a:gd name="connsiteY13" fmla="*/ 271855 h 431462"/>
                <a:gd name="connsiteX14" fmla="*/ 463953 w 573212"/>
                <a:gd name="connsiteY14" fmla="*/ 329396 h 431462"/>
                <a:gd name="connsiteX15" fmla="*/ 514624 w 573212"/>
                <a:gd name="connsiteY15" fmla="*/ 271855 h 431462"/>
                <a:gd name="connsiteX16" fmla="*/ 514624 w 573212"/>
                <a:gd name="connsiteY16" fmla="*/ 268879 h 431462"/>
                <a:gd name="connsiteX17" fmla="*/ 451037 w 573212"/>
                <a:gd name="connsiteY17" fmla="*/ 250029 h 431462"/>
                <a:gd name="connsiteX18" fmla="*/ 473143 w 573212"/>
                <a:gd name="connsiteY18" fmla="*/ 209477 h 431462"/>
                <a:gd name="connsiteX19" fmla="*/ 499721 w 573212"/>
                <a:gd name="connsiteY19" fmla="*/ 216298 h 431462"/>
                <a:gd name="connsiteX20" fmla="*/ 522572 w 573212"/>
                <a:gd name="connsiteY20" fmla="*/ 265902 h 431462"/>
                <a:gd name="connsiteX21" fmla="*/ 522572 w 573212"/>
                <a:gd name="connsiteY21" fmla="*/ 266894 h 431462"/>
                <a:gd name="connsiteX22" fmla="*/ 526546 w 573212"/>
                <a:gd name="connsiteY22" fmla="*/ 272847 h 431462"/>
                <a:gd name="connsiteX23" fmla="*/ 525553 w 573212"/>
                <a:gd name="connsiteY23" fmla="*/ 282768 h 431462"/>
                <a:gd name="connsiteX24" fmla="*/ 520585 w 573212"/>
                <a:gd name="connsiteY24" fmla="*/ 287728 h 431462"/>
                <a:gd name="connsiteX25" fmla="*/ 463953 w 573212"/>
                <a:gd name="connsiteY25" fmla="*/ 337333 h 431462"/>
                <a:gd name="connsiteX26" fmla="*/ 408315 w 573212"/>
                <a:gd name="connsiteY26" fmla="*/ 287728 h 431462"/>
                <a:gd name="connsiteX27" fmla="*/ 402354 w 573212"/>
                <a:gd name="connsiteY27" fmla="*/ 282768 h 431462"/>
                <a:gd name="connsiteX28" fmla="*/ 402354 w 573212"/>
                <a:gd name="connsiteY28" fmla="*/ 272847 h 431462"/>
                <a:gd name="connsiteX29" fmla="*/ 406328 w 573212"/>
                <a:gd name="connsiteY29" fmla="*/ 266894 h 431462"/>
                <a:gd name="connsiteX30" fmla="*/ 406328 w 573212"/>
                <a:gd name="connsiteY30" fmla="*/ 264910 h 431462"/>
                <a:gd name="connsiteX31" fmla="*/ 441102 w 573212"/>
                <a:gd name="connsiteY31" fmla="*/ 215306 h 431462"/>
                <a:gd name="connsiteX32" fmla="*/ 447063 w 573212"/>
                <a:gd name="connsiteY32" fmla="*/ 216298 h 431462"/>
                <a:gd name="connsiteX33" fmla="*/ 451037 w 573212"/>
                <a:gd name="connsiteY33" fmla="*/ 212329 h 431462"/>
                <a:gd name="connsiteX34" fmla="*/ 473143 w 573212"/>
                <a:gd name="connsiteY34" fmla="*/ 209477 h 431462"/>
                <a:gd name="connsiteX35" fmla="*/ 0 w 573212"/>
                <a:gd name="connsiteY35" fmla="*/ 62593 h 431462"/>
                <a:gd name="connsiteX36" fmla="*/ 176855 w 573212"/>
                <a:gd name="connsiteY36" fmla="*/ 62593 h 431462"/>
                <a:gd name="connsiteX37" fmla="*/ 176855 w 573212"/>
                <a:gd name="connsiteY37" fmla="*/ 127046 h 431462"/>
                <a:gd name="connsiteX38" fmla="*/ 529572 w 573212"/>
                <a:gd name="connsiteY38" fmla="*/ 127046 h 431462"/>
                <a:gd name="connsiteX39" fmla="*/ 529572 w 573212"/>
                <a:gd name="connsiteY39" fmla="*/ 197448 h 431462"/>
                <a:gd name="connsiteX40" fmla="*/ 448100 w 573212"/>
                <a:gd name="connsiteY40" fmla="*/ 172659 h 431462"/>
                <a:gd name="connsiteX41" fmla="*/ 303039 w 573212"/>
                <a:gd name="connsiteY41" fmla="*/ 318421 h 431462"/>
                <a:gd name="connsiteX42" fmla="*/ 357685 w 573212"/>
                <a:gd name="connsiteY42" fmla="*/ 431462 h 431462"/>
                <a:gd name="connsiteX43" fmla="*/ 176855 w 573212"/>
                <a:gd name="connsiteY43" fmla="*/ 431462 h 431462"/>
                <a:gd name="connsiteX44" fmla="*/ 169900 w 573212"/>
                <a:gd name="connsiteY44" fmla="*/ 431462 h 431462"/>
                <a:gd name="connsiteX45" fmla="*/ 0 w 573212"/>
                <a:gd name="connsiteY45" fmla="*/ 431462 h 431462"/>
                <a:gd name="connsiteX46" fmla="*/ 40773 w 573212"/>
                <a:gd name="connsiteY46" fmla="*/ 0 h 431462"/>
                <a:gd name="connsiteX47" fmla="*/ 237458 w 573212"/>
                <a:gd name="connsiteY47" fmla="*/ 0 h 431462"/>
                <a:gd name="connsiteX48" fmla="*/ 237458 w 573212"/>
                <a:gd name="connsiteY48" fmla="*/ 7936 h 431462"/>
                <a:gd name="connsiteX49" fmla="*/ 237458 w 573212"/>
                <a:gd name="connsiteY49" fmla="*/ 24801 h 431462"/>
                <a:gd name="connsiteX50" fmla="*/ 237458 w 573212"/>
                <a:gd name="connsiteY50" fmla="*/ 76386 h 431462"/>
                <a:gd name="connsiteX51" fmla="*/ 573212 w 573212"/>
                <a:gd name="connsiteY51" fmla="*/ 76386 h 431462"/>
                <a:gd name="connsiteX52" fmla="*/ 573212 w 573212"/>
                <a:gd name="connsiteY52" fmla="*/ 80354 h 431462"/>
                <a:gd name="connsiteX53" fmla="*/ 573212 w 573212"/>
                <a:gd name="connsiteY53" fmla="*/ 100194 h 431462"/>
                <a:gd name="connsiteX54" fmla="*/ 573212 w 573212"/>
                <a:gd name="connsiteY54" fmla="*/ 243046 h 431462"/>
                <a:gd name="connsiteX55" fmla="*/ 549372 w 573212"/>
                <a:gd name="connsiteY55" fmla="*/ 213285 h 431462"/>
                <a:gd name="connsiteX56" fmla="*/ 549372 w 573212"/>
                <a:gd name="connsiteY56" fmla="*/ 100194 h 431462"/>
                <a:gd name="connsiteX57" fmla="*/ 213617 w 573212"/>
                <a:gd name="connsiteY57" fmla="*/ 100194 h 431462"/>
                <a:gd name="connsiteX58" fmla="*/ 213617 w 573212"/>
                <a:gd name="connsiteY58" fmla="*/ 97218 h 431462"/>
                <a:gd name="connsiteX59" fmla="*/ 213617 w 573212"/>
                <a:gd name="connsiteY59" fmla="*/ 76386 h 431462"/>
                <a:gd name="connsiteX60" fmla="*/ 213617 w 573212"/>
                <a:gd name="connsiteY60" fmla="*/ 24801 h 431462"/>
                <a:gd name="connsiteX61" fmla="*/ 40773 w 573212"/>
                <a:gd name="connsiteY61" fmla="*/ 24801 h 43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73212" h="431462">
                  <a:moveTo>
                    <a:pt x="507577" y="327300"/>
                  </a:moveTo>
                  <a:cubicBezTo>
                    <a:pt x="551280" y="334244"/>
                    <a:pt x="554259" y="431462"/>
                    <a:pt x="554259" y="431462"/>
                  </a:cubicBezTo>
                  <a:lnTo>
                    <a:pt x="463874" y="431462"/>
                  </a:lnTo>
                  <a:lnTo>
                    <a:pt x="373488" y="431462"/>
                  </a:lnTo>
                  <a:cubicBezTo>
                    <a:pt x="373488" y="431462"/>
                    <a:pt x="376468" y="334244"/>
                    <a:pt x="419178" y="328292"/>
                  </a:cubicBezTo>
                  <a:cubicBezTo>
                    <a:pt x="421164" y="327300"/>
                    <a:pt x="422157" y="328292"/>
                    <a:pt x="423151" y="328292"/>
                  </a:cubicBezTo>
                  <a:lnTo>
                    <a:pt x="445995" y="359045"/>
                  </a:lnTo>
                  <a:lnTo>
                    <a:pt x="463874" y="345156"/>
                  </a:lnTo>
                  <a:lnTo>
                    <a:pt x="480759" y="359045"/>
                  </a:lnTo>
                  <a:lnTo>
                    <a:pt x="503604" y="328292"/>
                  </a:lnTo>
                  <a:cubicBezTo>
                    <a:pt x="504597" y="327300"/>
                    <a:pt x="506583" y="327300"/>
                    <a:pt x="507577" y="327300"/>
                  </a:cubicBezTo>
                  <a:close/>
                  <a:moveTo>
                    <a:pt x="451037" y="250029"/>
                  </a:moveTo>
                  <a:cubicBezTo>
                    <a:pt x="449050" y="253997"/>
                    <a:pt x="426199" y="263918"/>
                    <a:pt x="414276" y="267887"/>
                  </a:cubicBezTo>
                  <a:cubicBezTo>
                    <a:pt x="414276" y="268879"/>
                    <a:pt x="414276" y="270863"/>
                    <a:pt x="414276" y="271855"/>
                  </a:cubicBezTo>
                  <a:cubicBezTo>
                    <a:pt x="414276" y="298641"/>
                    <a:pt x="435141" y="329396"/>
                    <a:pt x="463953" y="329396"/>
                  </a:cubicBezTo>
                  <a:cubicBezTo>
                    <a:pt x="492766" y="329396"/>
                    <a:pt x="514624" y="298641"/>
                    <a:pt x="514624" y="271855"/>
                  </a:cubicBezTo>
                  <a:cubicBezTo>
                    <a:pt x="514624" y="270863"/>
                    <a:pt x="514624" y="269871"/>
                    <a:pt x="514624" y="268879"/>
                  </a:cubicBezTo>
                  <a:cubicBezTo>
                    <a:pt x="498727" y="266894"/>
                    <a:pt x="461966" y="259950"/>
                    <a:pt x="451037" y="250029"/>
                  </a:cubicBezTo>
                  <a:close/>
                  <a:moveTo>
                    <a:pt x="473143" y="209477"/>
                  </a:moveTo>
                  <a:cubicBezTo>
                    <a:pt x="481340" y="210097"/>
                    <a:pt x="490282" y="212330"/>
                    <a:pt x="499721" y="216298"/>
                  </a:cubicBezTo>
                  <a:cubicBezTo>
                    <a:pt x="517604" y="223242"/>
                    <a:pt x="521579" y="242092"/>
                    <a:pt x="522572" y="265902"/>
                  </a:cubicBezTo>
                  <a:cubicBezTo>
                    <a:pt x="522572" y="265902"/>
                    <a:pt x="522572" y="266894"/>
                    <a:pt x="522572" y="266894"/>
                  </a:cubicBezTo>
                  <a:cubicBezTo>
                    <a:pt x="524559" y="267887"/>
                    <a:pt x="526546" y="269871"/>
                    <a:pt x="526546" y="272847"/>
                  </a:cubicBezTo>
                  <a:lnTo>
                    <a:pt x="525553" y="282768"/>
                  </a:lnTo>
                  <a:cubicBezTo>
                    <a:pt x="525553" y="285744"/>
                    <a:pt x="523566" y="287728"/>
                    <a:pt x="520585" y="287728"/>
                  </a:cubicBezTo>
                  <a:cubicBezTo>
                    <a:pt x="513630" y="313523"/>
                    <a:pt x="491772" y="337333"/>
                    <a:pt x="463953" y="337333"/>
                  </a:cubicBezTo>
                  <a:cubicBezTo>
                    <a:pt x="436134" y="337333"/>
                    <a:pt x="415270" y="313523"/>
                    <a:pt x="408315" y="287728"/>
                  </a:cubicBezTo>
                  <a:cubicBezTo>
                    <a:pt x="405334" y="287728"/>
                    <a:pt x="403347" y="285744"/>
                    <a:pt x="402354" y="282768"/>
                  </a:cubicBezTo>
                  <a:lnTo>
                    <a:pt x="402354" y="272847"/>
                  </a:lnTo>
                  <a:cubicBezTo>
                    <a:pt x="401360" y="269871"/>
                    <a:pt x="403347" y="267887"/>
                    <a:pt x="406328" y="266894"/>
                  </a:cubicBezTo>
                  <a:cubicBezTo>
                    <a:pt x="406328" y="265902"/>
                    <a:pt x="406328" y="265902"/>
                    <a:pt x="406328" y="264910"/>
                  </a:cubicBezTo>
                  <a:cubicBezTo>
                    <a:pt x="404341" y="245068"/>
                    <a:pt x="413283" y="219274"/>
                    <a:pt x="441102" y="215306"/>
                  </a:cubicBezTo>
                  <a:cubicBezTo>
                    <a:pt x="442095" y="215306"/>
                    <a:pt x="447063" y="216298"/>
                    <a:pt x="447063" y="216298"/>
                  </a:cubicBezTo>
                  <a:cubicBezTo>
                    <a:pt x="448057" y="215306"/>
                    <a:pt x="450044" y="213322"/>
                    <a:pt x="451037" y="212329"/>
                  </a:cubicBezTo>
                  <a:cubicBezTo>
                    <a:pt x="457495" y="209849"/>
                    <a:pt x="464947" y="208857"/>
                    <a:pt x="473143" y="209477"/>
                  </a:cubicBezTo>
                  <a:close/>
                  <a:moveTo>
                    <a:pt x="0" y="62593"/>
                  </a:moveTo>
                  <a:lnTo>
                    <a:pt x="176855" y="62593"/>
                  </a:lnTo>
                  <a:lnTo>
                    <a:pt x="176855" y="127046"/>
                  </a:lnTo>
                  <a:lnTo>
                    <a:pt x="529572" y="127046"/>
                  </a:lnTo>
                  <a:lnTo>
                    <a:pt x="529572" y="197448"/>
                  </a:lnTo>
                  <a:cubicBezTo>
                    <a:pt x="506720" y="181583"/>
                    <a:pt x="477907" y="172659"/>
                    <a:pt x="448100" y="172659"/>
                  </a:cubicBezTo>
                  <a:cubicBezTo>
                    <a:pt x="367621" y="172659"/>
                    <a:pt x="303039" y="238103"/>
                    <a:pt x="303039" y="318421"/>
                  </a:cubicBezTo>
                  <a:cubicBezTo>
                    <a:pt x="303039" y="364034"/>
                    <a:pt x="323904" y="405681"/>
                    <a:pt x="357685" y="431462"/>
                  </a:cubicBezTo>
                  <a:lnTo>
                    <a:pt x="176855" y="431462"/>
                  </a:lnTo>
                  <a:lnTo>
                    <a:pt x="169900" y="431462"/>
                  </a:lnTo>
                  <a:lnTo>
                    <a:pt x="0" y="431462"/>
                  </a:lnTo>
                  <a:close/>
                  <a:moveTo>
                    <a:pt x="40773" y="0"/>
                  </a:moveTo>
                  <a:lnTo>
                    <a:pt x="237458" y="0"/>
                  </a:lnTo>
                  <a:lnTo>
                    <a:pt x="237458" y="7936"/>
                  </a:lnTo>
                  <a:lnTo>
                    <a:pt x="237458" y="24801"/>
                  </a:lnTo>
                  <a:lnTo>
                    <a:pt x="237458" y="76386"/>
                  </a:lnTo>
                  <a:lnTo>
                    <a:pt x="573212" y="76386"/>
                  </a:lnTo>
                  <a:lnTo>
                    <a:pt x="573212" y="80354"/>
                  </a:lnTo>
                  <a:lnTo>
                    <a:pt x="573212" y="100194"/>
                  </a:lnTo>
                  <a:lnTo>
                    <a:pt x="573212" y="243046"/>
                  </a:lnTo>
                  <a:cubicBezTo>
                    <a:pt x="566259" y="232134"/>
                    <a:pt x="558312" y="222213"/>
                    <a:pt x="549372" y="213285"/>
                  </a:cubicBezTo>
                  <a:lnTo>
                    <a:pt x="549372" y="100194"/>
                  </a:lnTo>
                  <a:lnTo>
                    <a:pt x="213617" y="100194"/>
                  </a:lnTo>
                  <a:lnTo>
                    <a:pt x="213617" y="97218"/>
                  </a:lnTo>
                  <a:lnTo>
                    <a:pt x="213617" y="76386"/>
                  </a:lnTo>
                  <a:lnTo>
                    <a:pt x="213617" y="24801"/>
                  </a:lnTo>
                  <a:lnTo>
                    <a:pt x="40773" y="248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" name="文本框 6">
              <a:extLst>
                <a:ext uri="{FF2B5EF4-FFF2-40B4-BE49-F238E27FC236}">
                  <a16:creationId xmlns:a16="http://schemas.microsoft.com/office/drawing/2014/main" id="{C3185ABA-76B7-4DAA-B5CE-D0DF990615B3}"/>
                </a:ext>
              </a:extLst>
            </p:cNvPr>
            <p:cNvSpPr txBox="1"/>
            <p:nvPr/>
          </p:nvSpPr>
          <p:spPr bwMode="auto">
            <a:xfrm>
              <a:off x="2927315" y="2977529"/>
              <a:ext cx="2563314" cy="39574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0B3A9EA-319E-436A-B8F6-34B9C94D95CF}"/>
              </a:ext>
            </a:extLst>
          </p:cNvPr>
          <p:cNvGrpSpPr/>
          <p:nvPr/>
        </p:nvGrpSpPr>
        <p:grpSpPr>
          <a:xfrm>
            <a:off x="1606782" y="4220461"/>
            <a:ext cx="3971058" cy="1207202"/>
            <a:chOff x="1606782" y="4220461"/>
            <a:chExt cx="3971058" cy="120720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E5D0BF5-2A0F-44E9-ABBF-FBC1867BE956}"/>
                </a:ext>
              </a:extLst>
            </p:cNvPr>
            <p:cNvGrpSpPr/>
            <p:nvPr/>
          </p:nvGrpSpPr>
          <p:grpSpPr>
            <a:xfrm>
              <a:off x="1606782" y="4220461"/>
              <a:ext cx="3971058" cy="1207202"/>
              <a:chOff x="1642342" y="2825399"/>
              <a:chExt cx="3971058" cy="1207202"/>
            </a:xfrm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1FD32949-34E3-43EA-BDC0-29612C98388A}"/>
                  </a:ext>
                </a:extLst>
              </p:cNvPr>
              <p:cNvSpPr/>
              <p:nvPr/>
            </p:nvSpPr>
            <p:spPr>
              <a:xfrm>
                <a:off x="1642342" y="2825399"/>
                <a:ext cx="3971058" cy="1207202"/>
              </a:xfrm>
              <a:custGeom>
                <a:avLst/>
                <a:gdLst>
                  <a:gd name="connsiteX0" fmla="*/ 0 w 6397626"/>
                  <a:gd name="connsiteY0" fmla="*/ 0 h 3008313"/>
                  <a:gd name="connsiteX1" fmla="*/ 6397626 w 6397626"/>
                  <a:gd name="connsiteY1" fmla="*/ 0 h 3008313"/>
                  <a:gd name="connsiteX2" fmla="*/ 6397626 w 6397626"/>
                  <a:gd name="connsiteY2" fmla="*/ 3008313 h 3008313"/>
                  <a:gd name="connsiteX3" fmla="*/ 0 w 6397626"/>
                  <a:gd name="connsiteY3" fmla="*/ 3008313 h 3008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7626" h="3008313">
                    <a:moveTo>
                      <a:pt x="0" y="0"/>
                    </a:moveTo>
                    <a:lnTo>
                      <a:pt x="6397626" y="0"/>
                    </a:lnTo>
                    <a:lnTo>
                      <a:pt x="6397626" y="3008313"/>
                    </a:lnTo>
                    <a:lnTo>
                      <a:pt x="0" y="3008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99CC28D2-0C83-4831-9F48-3DB6A5232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317" y="2825399"/>
                <a:ext cx="1550405" cy="1207202"/>
              </a:xfrm>
              <a:custGeom>
                <a:avLst/>
                <a:gdLst>
                  <a:gd name="connsiteX0" fmla="*/ 0 w 1550405"/>
                  <a:gd name="connsiteY0" fmla="*/ 0 h 1207202"/>
                  <a:gd name="connsiteX1" fmla="*/ 177800 w 1550405"/>
                  <a:gd name="connsiteY1" fmla="*/ 0 h 1207202"/>
                  <a:gd name="connsiteX2" fmla="*/ 1093537 w 1550405"/>
                  <a:gd name="connsiteY2" fmla="*/ 0 h 1207202"/>
                  <a:gd name="connsiteX3" fmla="*/ 1271337 w 1550405"/>
                  <a:gd name="connsiteY3" fmla="*/ 0 h 1207202"/>
                  <a:gd name="connsiteX4" fmla="*/ 1260320 w 1550405"/>
                  <a:gd name="connsiteY4" fmla="*/ 3841 h 1207202"/>
                  <a:gd name="connsiteX5" fmla="*/ 965790 w 1550405"/>
                  <a:gd name="connsiteY5" fmla="*/ 743278 h 1207202"/>
                  <a:gd name="connsiteX6" fmla="*/ 1528155 w 1550405"/>
                  <a:gd name="connsiteY6" fmla="*/ 1194443 h 1207202"/>
                  <a:gd name="connsiteX7" fmla="*/ 1550405 w 1550405"/>
                  <a:gd name="connsiteY7" fmla="*/ 1207202 h 1207202"/>
                  <a:gd name="connsiteX8" fmla="*/ 1372605 w 1550405"/>
                  <a:gd name="connsiteY8" fmla="*/ 1207202 h 1207202"/>
                  <a:gd name="connsiteX9" fmla="*/ 177800 w 1550405"/>
                  <a:gd name="connsiteY9" fmla="*/ 1207202 h 1207202"/>
                  <a:gd name="connsiteX10" fmla="*/ 0 w 1550405"/>
                  <a:gd name="connsiteY10" fmla="*/ 1207202 h 1207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0405" h="1207202">
                    <a:moveTo>
                      <a:pt x="0" y="0"/>
                    </a:moveTo>
                    <a:lnTo>
                      <a:pt x="177800" y="0"/>
                    </a:lnTo>
                    <a:lnTo>
                      <a:pt x="1093537" y="0"/>
                    </a:lnTo>
                    <a:lnTo>
                      <a:pt x="1271337" y="0"/>
                    </a:lnTo>
                    <a:lnTo>
                      <a:pt x="1260320" y="3841"/>
                    </a:lnTo>
                    <a:cubicBezTo>
                      <a:pt x="1119150" y="55326"/>
                      <a:pt x="578666" y="289617"/>
                      <a:pt x="965790" y="743278"/>
                    </a:cubicBezTo>
                    <a:cubicBezTo>
                      <a:pt x="1159352" y="970108"/>
                      <a:pt x="1381576" y="1109451"/>
                      <a:pt x="1528155" y="1194443"/>
                    </a:cubicBezTo>
                    <a:lnTo>
                      <a:pt x="1550405" y="1207202"/>
                    </a:lnTo>
                    <a:lnTo>
                      <a:pt x="1372605" y="1207202"/>
                    </a:lnTo>
                    <a:lnTo>
                      <a:pt x="177800" y="1207202"/>
                    </a:lnTo>
                    <a:lnTo>
                      <a:pt x="0" y="1207202"/>
                    </a:ln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E9279224-1B2A-4BD5-97AD-AF8424C31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2342" y="2825399"/>
                <a:ext cx="1550405" cy="1207202"/>
              </a:xfrm>
              <a:custGeom>
                <a:avLst/>
                <a:gdLst>
                  <a:gd name="connsiteX0" fmla="*/ 0 w 1550405"/>
                  <a:gd name="connsiteY0" fmla="*/ 0 h 1207202"/>
                  <a:gd name="connsiteX1" fmla="*/ 177800 w 1550405"/>
                  <a:gd name="connsiteY1" fmla="*/ 0 h 1207202"/>
                  <a:gd name="connsiteX2" fmla="*/ 1093537 w 1550405"/>
                  <a:gd name="connsiteY2" fmla="*/ 0 h 1207202"/>
                  <a:gd name="connsiteX3" fmla="*/ 1271337 w 1550405"/>
                  <a:gd name="connsiteY3" fmla="*/ 0 h 1207202"/>
                  <a:gd name="connsiteX4" fmla="*/ 1260320 w 1550405"/>
                  <a:gd name="connsiteY4" fmla="*/ 3841 h 1207202"/>
                  <a:gd name="connsiteX5" fmla="*/ 965790 w 1550405"/>
                  <a:gd name="connsiteY5" fmla="*/ 743278 h 1207202"/>
                  <a:gd name="connsiteX6" fmla="*/ 1528155 w 1550405"/>
                  <a:gd name="connsiteY6" fmla="*/ 1194443 h 1207202"/>
                  <a:gd name="connsiteX7" fmla="*/ 1550405 w 1550405"/>
                  <a:gd name="connsiteY7" fmla="*/ 1207202 h 1207202"/>
                  <a:gd name="connsiteX8" fmla="*/ 1372605 w 1550405"/>
                  <a:gd name="connsiteY8" fmla="*/ 1207202 h 1207202"/>
                  <a:gd name="connsiteX9" fmla="*/ 177800 w 1550405"/>
                  <a:gd name="connsiteY9" fmla="*/ 1207202 h 1207202"/>
                  <a:gd name="connsiteX10" fmla="*/ 0 w 1550405"/>
                  <a:gd name="connsiteY10" fmla="*/ 1207202 h 1207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0405" h="1207202">
                    <a:moveTo>
                      <a:pt x="0" y="0"/>
                    </a:moveTo>
                    <a:lnTo>
                      <a:pt x="177800" y="0"/>
                    </a:lnTo>
                    <a:lnTo>
                      <a:pt x="1093537" y="0"/>
                    </a:lnTo>
                    <a:lnTo>
                      <a:pt x="1271337" y="0"/>
                    </a:lnTo>
                    <a:lnTo>
                      <a:pt x="1260320" y="3841"/>
                    </a:lnTo>
                    <a:cubicBezTo>
                      <a:pt x="1119150" y="55326"/>
                      <a:pt x="578666" y="289617"/>
                      <a:pt x="965790" y="743278"/>
                    </a:cubicBezTo>
                    <a:cubicBezTo>
                      <a:pt x="1159352" y="970108"/>
                      <a:pt x="1381576" y="1109451"/>
                      <a:pt x="1528155" y="1194443"/>
                    </a:cubicBezTo>
                    <a:lnTo>
                      <a:pt x="1550405" y="1207202"/>
                    </a:lnTo>
                    <a:lnTo>
                      <a:pt x="1372605" y="1207202"/>
                    </a:lnTo>
                    <a:lnTo>
                      <a:pt x="177800" y="1207202"/>
                    </a:lnTo>
                    <a:lnTo>
                      <a:pt x="0" y="1207202"/>
                    </a:ln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E91A79-4949-4A9E-8235-EE19064E5C40}"/>
                  </a:ext>
                </a:extLst>
              </p:cNvPr>
              <p:cNvSpPr txBox="1"/>
              <p:nvPr/>
            </p:nvSpPr>
            <p:spPr>
              <a:xfrm>
                <a:off x="1773596" y="2964110"/>
                <a:ext cx="66877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03</a:t>
                </a:r>
                <a:endParaRPr lang="zh-CN" altLang="en-US" sz="4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59A6CC3-2D0F-4100-B02F-63D85D618EA0}"/>
                  </a:ext>
                </a:extLst>
              </p:cNvPr>
              <p:cNvSpPr txBox="1"/>
              <p:nvPr/>
            </p:nvSpPr>
            <p:spPr>
              <a:xfrm>
                <a:off x="1779206" y="3560217"/>
                <a:ext cx="6575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PART 03</a:t>
                </a:r>
                <a:endParaRPr lang="zh-CN" altLang="en-US" sz="1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65" name="椭圆 54">
              <a:extLst>
                <a:ext uri="{FF2B5EF4-FFF2-40B4-BE49-F238E27FC236}">
                  <a16:creationId xmlns:a16="http://schemas.microsoft.com/office/drawing/2014/main" id="{45CEFB48-883F-43E5-A362-BC46180DF384}"/>
                </a:ext>
              </a:extLst>
            </p:cNvPr>
            <p:cNvSpPr/>
            <p:nvPr/>
          </p:nvSpPr>
          <p:spPr>
            <a:xfrm>
              <a:off x="4016771" y="4368730"/>
              <a:ext cx="384401" cy="389506"/>
            </a:xfrm>
            <a:custGeom>
              <a:avLst/>
              <a:gdLst>
                <a:gd name="T0" fmla="*/ 3621 w 6468"/>
                <a:gd name="T1" fmla="*/ 3299 h 6564"/>
                <a:gd name="T2" fmla="*/ 4214 w 6468"/>
                <a:gd name="T3" fmla="*/ 4727 h 6564"/>
                <a:gd name="T4" fmla="*/ 6337 w 6468"/>
                <a:gd name="T5" fmla="*/ 4571 h 6564"/>
                <a:gd name="T6" fmla="*/ 5974 w 6468"/>
                <a:gd name="T7" fmla="*/ 3603 h 6564"/>
                <a:gd name="T8" fmla="*/ 6429 w 6468"/>
                <a:gd name="T9" fmla="*/ 3225 h 6564"/>
                <a:gd name="T10" fmla="*/ 6022 w 6468"/>
                <a:gd name="T11" fmla="*/ 2697 h 6564"/>
                <a:gd name="T12" fmla="*/ 5080 w 6468"/>
                <a:gd name="T13" fmla="*/ 2269 h 6564"/>
                <a:gd name="T14" fmla="*/ 5136 w 6468"/>
                <a:gd name="T15" fmla="*/ 1681 h 6564"/>
                <a:gd name="T16" fmla="*/ 4477 w 6468"/>
                <a:gd name="T17" fmla="*/ 1593 h 6564"/>
                <a:gd name="T18" fmla="*/ 3837 w 6468"/>
                <a:gd name="T19" fmla="*/ 1917 h 6564"/>
                <a:gd name="T20" fmla="*/ 3357 w 6468"/>
                <a:gd name="T21" fmla="*/ 2412 h 6564"/>
                <a:gd name="T22" fmla="*/ 3445 w 6468"/>
                <a:gd name="T23" fmla="*/ 2889 h 6564"/>
                <a:gd name="T24" fmla="*/ 5048 w 6468"/>
                <a:gd name="T25" fmla="*/ 3547 h 6564"/>
                <a:gd name="T26" fmla="*/ 2792 w 6468"/>
                <a:gd name="T27" fmla="*/ 4483 h 6564"/>
                <a:gd name="T28" fmla="*/ 2397 w 6468"/>
                <a:gd name="T29" fmla="*/ 3364 h 6564"/>
                <a:gd name="T30" fmla="*/ 1830 w 6468"/>
                <a:gd name="T31" fmla="*/ 3843 h 6564"/>
                <a:gd name="T32" fmla="*/ 1502 w 6468"/>
                <a:gd name="T33" fmla="*/ 4577 h 6564"/>
                <a:gd name="T34" fmla="*/ 1589 w 6468"/>
                <a:gd name="T35" fmla="*/ 5239 h 6564"/>
                <a:gd name="T36" fmla="*/ 2178 w 6468"/>
                <a:gd name="T37" fmla="*/ 5181 h 6564"/>
                <a:gd name="T38" fmla="*/ 2609 w 6468"/>
                <a:gd name="T39" fmla="*/ 6123 h 6564"/>
                <a:gd name="T40" fmla="*/ 3138 w 6468"/>
                <a:gd name="T41" fmla="*/ 6528 h 6564"/>
                <a:gd name="T42" fmla="*/ 3513 w 6468"/>
                <a:gd name="T43" fmla="*/ 6072 h 6564"/>
                <a:gd name="T44" fmla="*/ 4484 w 6468"/>
                <a:gd name="T45" fmla="*/ 6433 h 6564"/>
                <a:gd name="T46" fmla="*/ 5145 w 6468"/>
                <a:gd name="T47" fmla="*/ 6347 h 6564"/>
                <a:gd name="T48" fmla="*/ 5088 w 6468"/>
                <a:gd name="T49" fmla="*/ 5759 h 6564"/>
                <a:gd name="T50" fmla="*/ 6029 w 6468"/>
                <a:gd name="T51" fmla="*/ 5328 h 6564"/>
                <a:gd name="T52" fmla="*/ 6434 w 6468"/>
                <a:gd name="T53" fmla="*/ 4799 h 6564"/>
                <a:gd name="T54" fmla="*/ 370 w 6468"/>
                <a:gd name="T55" fmla="*/ 1975 h 6564"/>
                <a:gd name="T56" fmla="*/ 0 w 6468"/>
                <a:gd name="T57" fmla="*/ 1827 h 6564"/>
                <a:gd name="T58" fmla="*/ 148 w 6468"/>
                <a:gd name="T59" fmla="*/ 1436 h 6564"/>
                <a:gd name="T60" fmla="*/ 580 w 6468"/>
                <a:gd name="T61" fmla="*/ 947 h 6564"/>
                <a:gd name="T62" fmla="*/ 424 w 6468"/>
                <a:gd name="T63" fmla="*/ 583 h 6564"/>
                <a:gd name="T64" fmla="*/ 802 w 6468"/>
                <a:gd name="T65" fmla="*/ 412 h 6564"/>
                <a:gd name="T66" fmla="*/ 1454 w 6468"/>
                <a:gd name="T67" fmla="*/ 371 h 6564"/>
                <a:gd name="T68" fmla="*/ 1602 w 6468"/>
                <a:gd name="T69" fmla="*/ 0 h 6564"/>
                <a:gd name="T70" fmla="*/ 1993 w 6468"/>
                <a:gd name="T71" fmla="*/ 148 h 6564"/>
                <a:gd name="T72" fmla="*/ 2482 w 6468"/>
                <a:gd name="T73" fmla="*/ 580 h 6564"/>
                <a:gd name="T74" fmla="*/ 2848 w 6468"/>
                <a:gd name="T75" fmla="*/ 423 h 6564"/>
                <a:gd name="T76" fmla="*/ 3018 w 6468"/>
                <a:gd name="T77" fmla="*/ 801 h 6564"/>
                <a:gd name="T78" fmla="*/ 3060 w 6468"/>
                <a:gd name="T79" fmla="*/ 1453 h 6564"/>
                <a:gd name="T80" fmla="*/ 3430 w 6468"/>
                <a:gd name="T81" fmla="*/ 1601 h 6564"/>
                <a:gd name="T82" fmla="*/ 3282 w 6468"/>
                <a:gd name="T83" fmla="*/ 1992 h 6564"/>
                <a:gd name="T84" fmla="*/ 2850 w 6468"/>
                <a:gd name="T85" fmla="*/ 2481 h 6564"/>
                <a:gd name="T86" fmla="*/ 3008 w 6468"/>
                <a:gd name="T87" fmla="*/ 2847 h 6564"/>
                <a:gd name="T88" fmla="*/ 2629 w 6468"/>
                <a:gd name="T89" fmla="*/ 3017 h 6564"/>
                <a:gd name="T90" fmla="*/ 1977 w 6468"/>
                <a:gd name="T91" fmla="*/ 3059 h 6564"/>
                <a:gd name="T92" fmla="*/ 1829 w 6468"/>
                <a:gd name="T93" fmla="*/ 3429 h 6564"/>
                <a:gd name="T94" fmla="*/ 1438 w 6468"/>
                <a:gd name="T95" fmla="*/ 3281 h 6564"/>
                <a:gd name="T96" fmla="*/ 949 w 6468"/>
                <a:gd name="T97" fmla="*/ 2849 h 6564"/>
                <a:gd name="T98" fmla="*/ 584 w 6468"/>
                <a:gd name="T99" fmla="*/ 3007 h 6564"/>
                <a:gd name="T100" fmla="*/ 413 w 6468"/>
                <a:gd name="T101" fmla="*/ 2628 h 6564"/>
                <a:gd name="T102" fmla="*/ 370 w 6468"/>
                <a:gd name="T103" fmla="*/ 1975 h 6564"/>
                <a:gd name="T104" fmla="*/ 2173 w 6468"/>
                <a:gd name="T105" fmla="*/ 2177 h 6564"/>
                <a:gd name="T106" fmla="*/ 1257 w 6468"/>
                <a:gd name="T107" fmla="*/ 1251 h 6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68" h="6564">
                  <a:moveTo>
                    <a:pt x="3204" y="4309"/>
                  </a:moveTo>
                  <a:cubicBezTo>
                    <a:pt x="3040" y="3916"/>
                    <a:pt x="3228" y="3463"/>
                    <a:pt x="3621" y="3299"/>
                  </a:cubicBezTo>
                  <a:cubicBezTo>
                    <a:pt x="4014" y="3135"/>
                    <a:pt x="4468" y="3323"/>
                    <a:pt x="4632" y="3716"/>
                  </a:cubicBezTo>
                  <a:cubicBezTo>
                    <a:pt x="4796" y="4109"/>
                    <a:pt x="4608" y="4563"/>
                    <a:pt x="4214" y="4727"/>
                  </a:cubicBezTo>
                  <a:cubicBezTo>
                    <a:pt x="3821" y="4891"/>
                    <a:pt x="3368" y="4703"/>
                    <a:pt x="3204" y="4309"/>
                  </a:cubicBezTo>
                  <a:close/>
                  <a:moveTo>
                    <a:pt x="6337" y="4571"/>
                  </a:moveTo>
                  <a:lnTo>
                    <a:pt x="5974" y="4421"/>
                  </a:lnTo>
                  <a:cubicBezTo>
                    <a:pt x="6028" y="4156"/>
                    <a:pt x="6029" y="3877"/>
                    <a:pt x="5974" y="3603"/>
                  </a:cubicBezTo>
                  <a:lnTo>
                    <a:pt x="6336" y="3452"/>
                  </a:lnTo>
                  <a:cubicBezTo>
                    <a:pt x="6424" y="3416"/>
                    <a:pt x="6466" y="3315"/>
                    <a:pt x="6429" y="3225"/>
                  </a:cubicBezTo>
                  <a:lnTo>
                    <a:pt x="6249" y="2791"/>
                  </a:lnTo>
                  <a:cubicBezTo>
                    <a:pt x="6213" y="2703"/>
                    <a:pt x="6112" y="2660"/>
                    <a:pt x="6022" y="2697"/>
                  </a:cubicBezTo>
                  <a:lnTo>
                    <a:pt x="5660" y="2848"/>
                  </a:lnTo>
                  <a:cubicBezTo>
                    <a:pt x="5504" y="2615"/>
                    <a:pt x="5305" y="2419"/>
                    <a:pt x="5080" y="2269"/>
                  </a:cubicBezTo>
                  <a:lnTo>
                    <a:pt x="5229" y="1907"/>
                  </a:lnTo>
                  <a:cubicBezTo>
                    <a:pt x="5265" y="1819"/>
                    <a:pt x="5224" y="1717"/>
                    <a:pt x="5136" y="1681"/>
                  </a:cubicBezTo>
                  <a:lnTo>
                    <a:pt x="4702" y="1500"/>
                  </a:lnTo>
                  <a:cubicBezTo>
                    <a:pt x="4614" y="1464"/>
                    <a:pt x="4513" y="1505"/>
                    <a:pt x="4477" y="1593"/>
                  </a:cubicBezTo>
                  <a:lnTo>
                    <a:pt x="4328" y="1956"/>
                  </a:lnTo>
                  <a:cubicBezTo>
                    <a:pt x="4168" y="1924"/>
                    <a:pt x="4002" y="1911"/>
                    <a:pt x="3837" y="1917"/>
                  </a:cubicBezTo>
                  <a:cubicBezTo>
                    <a:pt x="3804" y="2165"/>
                    <a:pt x="3609" y="2361"/>
                    <a:pt x="3364" y="2397"/>
                  </a:cubicBezTo>
                  <a:cubicBezTo>
                    <a:pt x="3361" y="2403"/>
                    <a:pt x="3360" y="2407"/>
                    <a:pt x="3357" y="2412"/>
                  </a:cubicBezTo>
                  <a:cubicBezTo>
                    <a:pt x="3426" y="2507"/>
                    <a:pt x="3465" y="2621"/>
                    <a:pt x="3465" y="2743"/>
                  </a:cubicBezTo>
                  <a:cubicBezTo>
                    <a:pt x="3465" y="2793"/>
                    <a:pt x="3458" y="2841"/>
                    <a:pt x="3445" y="2889"/>
                  </a:cubicBezTo>
                  <a:cubicBezTo>
                    <a:pt x="3448" y="2888"/>
                    <a:pt x="3449" y="2887"/>
                    <a:pt x="3452" y="2887"/>
                  </a:cubicBezTo>
                  <a:cubicBezTo>
                    <a:pt x="4073" y="2628"/>
                    <a:pt x="4789" y="2924"/>
                    <a:pt x="5048" y="3547"/>
                  </a:cubicBezTo>
                  <a:cubicBezTo>
                    <a:pt x="5306" y="4168"/>
                    <a:pt x="5010" y="4884"/>
                    <a:pt x="4388" y="5143"/>
                  </a:cubicBezTo>
                  <a:cubicBezTo>
                    <a:pt x="3766" y="5401"/>
                    <a:pt x="3050" y="5105"/>
                    <a:pt x="2792" y="4483"/>
                  </a:cubicBezTo>
                  <a:cubicBezTo>
                    <a:pt x="2650" y="4140"/>
                    <a:pt x="2676" y="3771"/>
                    <a:pt x="2832" y="3464"/>
                  </a:cubicBezTo>
                  <a:cubicBezTo>
                    <a:pt x="2682" y="3491"/>
                    <a:pt x="2524" y="3459"/>
                    <a:pt x="2397" y="3364"/>
                  </a:cubicBezTo>
                  <a:cubicBezTo>
                    <a:pt x="2392" y="3367"/>
                    <a:pt x="2388" y="3368"/>
                    <a:pt x="2382" y="3369"/>
                  </a:cubicBezTo>
                  <a:cubicBezTo>
                    <a:pt x="2341" y="3637"/>
                    <a:pt x="2109" y="3843"/>
                    <a:pt x="1830" y="3843"/>
                  </a:cubicBezTo>
                  <a:cubicBezTo>
                    <a:pt x="1814" y="4035"/>
                    <a:pt x="1824" y="4231"/>
                    <a:pt x="1864" y="4427"/>
                  </a:cubicBezTo>
                  <a:lnTo>
                    <a:pt x="1502" y="4577"/>
                  </a:lnTo>
                  <a:cubicBezTo>
                    <a:pt x="1414" y="4613"/>
                    <a:pt x="1372" y="4715"/>
                    <a:pt x="1409" y="4804"/>
                  </a:cubicBezTo>
                  <a:lnTo>
                    <a:pt x="1589" y="5239"/>
                  </a:lnTo>
                  <a:cubicBezTo>
                    <a:pt x="1625" y="5327"/>
                    <a:pt x="1726" y="5369"/>
                    <a:pt x="1816" y="5332"/>
                  </a:cubicBezTo>
                  <a:lnTo>
                    <a:pt x="2178" y="5181"/>
                  </a:lnTo>
                  <a:cubicBezTo>
                    <a:pt x="2334" y="5415"/>
                    <a:pt x="2533" y="5611"/>
                    <a:pt x="2758" y="5760"/>
                  </a:cubicBezTo>
                  <a:lnTo>
                    <a:pt x="2609" y="6123"/>
                  </a:lnTo>
                  <a:cubicBezTo>
                    <a:pt x="2573" y="6211"/>
                    <a:pt x="2614" y="6312"/>
                    <a:pt x="2702" y="6348"/>
                  </a:cubicBezTo>
                  <a:lnTo>
                    <a:pt x="3138" y="6528"/>
                  </a:lnTo>
                  <a:cubicBezTo>
                    <a:pt x="3226" y="6564"/>
                    <a:pt x="3328" y="6523"/>
                    <a:pt x="3364" y="6435"/>
                  </a:cubicBezTo>
                  <a:lnTo>
                    <a:pt x="3513" y="6072"/>
                  </a:lnTo>
                  <a:cubicBezTo>
                    <a:pt x="3778" y="6125"/>
                    <a:pt x="4057" y="6127"/>
                    <a:pt x="4333" y="6072"/>
                  </a:cubicBezTo>
                  <a:lnTo>
                    <a:pt x="4484" y="6433"/>
                  </a:lnTo>
                  <a:cubicBezTo>
                    <a:pt x="4520" y="6521"/>
                    <a:pt x="4621" y="6564"/>
                    <a:pt x="4710" y="6527"/>
                  </a:cubicBezTo>
                  <a:lnTo>
                    <a:pt x="5145" y="6347"/>
                  </a:lnTo>
                  <a:cubicBezTo>
                    <a:pt x="5233" y="6311"/>
                    <a:pt x="5276" y="6209"/>
                    <a:pt x="5238" y="6120"/>
                  </a:cubicBezTo>
                  <a:lnTo>
                    <a:pt x="5088" y="5759"/>
                  </a:lnTo>
                  <a:cubicBezTo>
                    <a:pt x="5321" y="5603"/>
                    <a:pt x="5517" y="5404"/>
                    <a:pt x="5666" y="5179"/>
                  </a:cubicBezTo>
                  <a:lnTo>
                    <a:pt x="6029" y="5328"/>
                  </a:lnTo>
                  <a:cubicBezTo>
                    <a:pt x="6117" y="5364"/>
                    <a:pt x="6218" y="5323"/>
                    <a:pt x="6254" y="5235"/>
                  </a:cubicBezTo>
                  <a:lnTo>
                    <a:pt x="6434" y="4799"/>
                  </a:lnTo>
                  <a:cubicBezTo>
                    <a:pt x="6468" y="4708"/>
                    <a:pt x="6425" y="4608"/>
                    <a:pt x="6337" y="4571"/>
                  </a:cubicBezTo>
                  <a:close/>
                  <a:moveTo>
                    <a:pt x="370" y="1975"/>
                  </a:moveTo>
                  <a:lnTo>
                    <a:pt x="145" y="1973"/>
                  </a:lnTo>
                  <a:cubicBezTo>
                    <a:pt x="65" y="1973"/>
                    <a:pt x="0" y="1908"/>
                    <a:pt x="0" y="1827"/>
                  </a:cubicBezTo>
                  <a:lnTo>
                    <a:pt x="1" y="1581"/>
                  </a:lnTo>
                  <a:cubicBezTo>
                    <a:pt x="1" y="1501"/>
                    <a:pt x="66" y="1436"/>
                    <a:pt x="148" y="1436"/>
                  </a:cubicBezTo>
                  <a:lnTo>
                    <a:pt x="373" y="1437"/>
                  </a:lnTo>
                  <a:cubicBezTo>
                    <a:pt x="408" y="1264"/>
                    <a:pt x="477" y="1097"/>
                    <a:pt x="580" y="947"/>
                  </a:cubicBezTo>
                  <a:lnTo>
                    <a:pt x="422" y="788"/>
                  </a:lnTo>
                  <a:cubicBezTo>
                    <a:pt x="366" y="731"/>
                    <a:pt x="366" y="639"/>
                    <a:pt x="424" y="583"/>
                  </a:cubicBezTo>
                  <a:lnTo>
                    <a:pt x="597" y="411"/>
                  </a:lnTo>
                  <a:cubicBezTo>
                    <a:pt x="654" y="355"/>
                    <a:pt x="746" y="355"/>
                    <a:pt x="802" y="412"/>
                  </a:cubicBezTo>
                  <a:lnTo>
                    <a:pt x="961" y="572"/>
                  </a:lnTo>
                  <a:cubicBezTo>
                    <a:pt x="1113" y="471"/>
                    <a:pt x="1281" y="404"/>
                    <a:pt x="1454" y="371"/>
                  </a:cubicBezTo>
                  <a:lnTo>
                    <a:pt x="1456" y="145"/>
                  </a:lnTo>
                  <a:cubicBezTo>
                    <a:pt x="1456" y="65"/>
                    <a:pt x="1521" y="0"/>
                    <a:pt x="1602" y="0"/>
                  </a:cubicBezTo>
                  <a:lnTo>
                    <a:pt x="1848" y="1"/>
                  </a:lnTo>
                  <a:cubicBezTo>
                    <a:pt x="1928" y="1"/>
                    <a:pt x="1993" y="67"/>
                    <a:pt x="1993" y="148"/>
                  </a:cubicBezTo>
                  <a:lnTo>
                    <a:pt x="1992" y="373"/>
                  </a:lnTo>
                  <a:cubicBezTo>
                    <a:pt x="2165" y="408"/>
                    <a:pt x="2332" y="477"/>
                    <a:pt x="2482" y="580"/>
                  </a:cubicBezTo>
                  <a:lnTo>
                    <a:pt x="2642" y="421"/>
                  </a:lnTo>
                  <a:cubicBezTo>
                    <a:pt x="2700" y="365"/>
                    <a:pt x="2792" y="365"/>
                    <a:pt x="2848" y="423"/>
                  </a:cubicBezTo>
                  <a:lnTo>
                    <a:pt x="3020" y="596"/>
                  </a:lnTo>
                  <a:cubicBezTo>
                    <a:pt x="3076" y="653"/>
                    <a:pt x="3076" y="745"/>
                    <a:pt x="3018" y="801"/>
                  </a:cubicBezTo>
                  <a:lnTo>
                    <a:pt x="2858" y="960"/>
                  </a:lnTo>
                  <a:cubicBezTo>
                    <a:pt x="2960" y="1112"/>
                    <a:pt x="3026" y="1280"/>
                    <a:pt x="3060" y="1453"/>
                  </a:cubicBezTo>
                  <a:lnTo>
                    <a:pt x="3285" y="1455"/>
                  </a:lnTo>
                  <a:cubicBezTo>
                    <a:pt x="3365" y="1455"/>
                    <a:pt x="3430" y="1520"/>
                    <a:pt x="3430" y="1601"/>
                  </a:cubicBezTo>
                  <a:lnTo>
                    <a:pt x="3429" y="1847"/>
                  </a:lnTo>
                  <a:cubicBezTo>
                    <a:pt x="3429" y="1927"/>
                    <a:pt x="3364" y="1992"/>
                    <a:pt x="3282" y="1992"/>
                  </a:cubicBezTo>
                  <a:lnTo>
                    <a:pt x="3057" y="1991"/>
                  </a:lnTo>
                  <a:cubicBezTo>
                    <a:pt x="3022" y="2164"/>
                    <a:pt x="2953" y="2331"/>
                    <a:pt x="2850" y="2481"/>
                  </a:cubicBezTo>
                  <a:lnTo>
                    <a:pt x="3009" y="2641"/>
                  </a:lnTo>
                  <a:cubicBezTo>
                    <a:pt x="3065" y="2699"/>
                    <a:pt x="3065" y="2791"/>
                    <a:pt x="3008" y="2847"/>
                  </a:cubicBezTo>
                  <a:lnTo>
                    <a:pt x="2834" y="3019"/>
                  </a:lnTo>
                  <a:cubicBezTo>
                    <a:pt x="2777" y="3075"/>
                    <a:pt x="2685" y="3075"/>
                    <a:pt x="2629" y="3017"/>
                  </a:cubicBezTo>
                  <a:lnTo>
                    <a:pt x="2470" y="2857"/>
                  </a:lnTo>
                  <a:cubicBezTo>
                    <a:pt x="2318" y="2959"/>
                    <a:pt x="2150" y="3025"/>
                    <a:pt x="1977" y="3059"/>
                  </a:cubicBezTo>
                  <a:lnTo>
                    <a:pt x="1976" y="3284"/>
                  </a:lnTo>
                  <a:cubicBezTo>
                    <a:pt x="1976" y="3364"/>
                    <a:pt x="1910" y="3429"/>
                    <a:pt x="1829" y="3429"/>
                  </a:cubicBezTo>
                  <a:lnTo>
                    <a:pt x="1584" y="3428"/>
                  </a:lnTo>
                  <a:cubicBezTo>
                    <a:pt x="1504" y="3428"/>
                    <a:pt x="1438" y="3363"/>
                    <a:pt x="1438" y="3281"/>
                  </a:cubicBezTo>
                  <a:lnTo>
                    <a:pt x="1440" y="3056"/>
                  </a:lnTo>
                  <a:cubicBezTo>
                    <a:pt x="1266" y="3021"/>
                    <a:pt x="1100" y="2952"/>
                    <a:pt x="949" y="2849"/>
                  </a:cubicBezTo>
                  <a:lnTo>
                    <a:pt x="789" y="3008"/>
                  </a:lnTo>
                  <a:cubicBezTo>
                    <a:pt x="732" y="3064"/>
                    <a:pt x="640" y="3064"/>
                    <a:pt x="584" y="3007"/>
                  </a:cubicBezTo>
                  <a:lnTo>
                    <a:pt x="412" y="2833"/>
                  </a:lnTo>
                  <a:cubicBezTo>
                    <a:pt x="356" y="2776"/>
                    <a:pt x="356" y="2684"/>
                    <a:pt x="413" y="2628"/>
                  </a:cubicBezTo>
                  <a:lnTo>
                    <a:pt x="573" y="2469"/>
                  </a:lnTo>
                  <a:cubicBezTo>
                    <a:pt x="470" y="2316"/>
                    <a:pt x="404" y="2148"/>
                    <a:pt x="370" y="1975"/>
                  </a:cubicBezTo>
                  <a:close/>
                  <a:moveTo>
                    <a:pt x="1252" y="2172"/>
                  </a:moveTo>
                  <a:cubicBezTo>
                    <a:pt x="1505" y="2428"/>
                    <a:pt x="1917" y="2431"/>
                    <a:pt x="2173" y="2177"/>
                  </a:cubicBezTo>
                  <a:cubicBezTo>
                    <a:pt x="2429" y="1924"/>
                    <a:pt x="2432" y="1512"/>
                    <a:pt x="2178" y="1256"/>
                  </a:cubicBezTo>
                  <a:cubicBezTo>
                    <a:pt x="1925" y="1000"/>
                    <a:pt x="1513" y="997"/>
                    <a:pt x="1257" y="1251"/>
                  </a:cubicBezTo>
                  <a:cubicBezTo>
                    <a:pt x="1000" y="1504"/>
                    <a:pt x="998" y="1916"/>
                    <a:pt x="1252" y="21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1" name="文本框 6">
              <a:extLst>
                <a:ext uri="{FF2B5EF4-FFF2-40B4-BE49-F238E27FC236}">
                  <a16:creationId xmlns:a16="http://schemas.microsoft.com/office/drawing/2014/main" id="{74A181B2-2844-40C1-B518-0269D91E8B72}"/>
                </a:ext>
              </a:extLst>
            </p:cNvPr>
            <p:cNvSpPr txBox="1"/>
            <p:nvPr/>
          </p:nvSpPr>
          <p:spPr bwMode="auto">
            <a:xfrm>
              <a:off x="2927315" y="4884031"/>
              <a:ext cx="2563314" cy="39574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9FC106E-8BEA-467D-9A27-BA3E8014D384}"/>
              </a:ext>
            </a:extLst>
          </p:cNvPr>
          <p:cNvGrpSpPr/>
          <p:nvPr/>
        </p:nvGrpSpPr>
        <p:grpSpPr>
          <a:xfrm>
            <a:off x="6635982" y="2330099"/>
            <a:ext cx="3971058" cy="1207202"/>
            <a:chOff x="6635982" y="2330099"/>
            <a:chExt cx="3971058" cy="120720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ECC7D60-4CF6-45FE-B273-E310FD6F2D33}"/>
                </a:ext>
              </a:extLst>
            </p:cNvPr>
            <p:cNvGrpSpPr/>
            <p:nvPr/>
          </p:nvGrpSpPr>
          <p:grpSpPr>
            <a:xfrm>
              <a:off x="6635982" y="2330099"/>
              <a:ext cx="3971058" cy="1207202"/>
              <a:chOff x="1642342" y="2825399"/>
              <a:chExt cx="3971058" cy="1207202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34EF1B19-EAA7-444E-9155-C0B4838C60F6}"/>
                  </a:ext>
                </a:extLst>
              </p:cNvPr>
              <p:cNvSpPr/>
              <p:nvPr/>
            </p:nvSpPr>
            <p:spPr>
              <a:xfrm>
                <a:off x="1642342" y="2825399"/>
                <a:ext cx="3971058" cy="1207202"/>
              </a:xfrm>
              <a:custGeom>
                <a:avLst/>
                <a:gdLst>
                  <a:gd name="connsiteX0" fmla="*/ 0 w 6397626"/>
                  <a:gd name="connsiteY0" fmla="*/ 0 h 3008313"/>
                  <a:gd name="connsiteX1" fmla="*/ 6397626 w 6397626"/>
                  <a:gd name="connsiteY1" fmla="*/ 0 h 3008313"/>
                  <a:gd name="connsiteX2" fmla="*/ 6397626 w 6397626"/>
                  <a:gd name="connsiteY2" fmla="*/ 3008313 h 3008313"/>
                  <a:gd name="connsiteX3" fmla="*/ 0 w 6397626"/>
                  <a:gd name="connsiteY3" fmla="*/ 3008313 h 3008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7626" h="3008313">
                    <a:moveTo>
                      <a:pt x="0" y="0"/>
                    </a:moveTo>
                    <a:lnTo>
                      <a:pt x="6397626" y="0"/>
                    </a:lnTo>
                    <a:lnTo>
                      <a:pt x="6397626" y="3008313"/>
                    </a:lnTo>
                    <a:lnTo>
                      <a:pt x="0" y="3008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87FA5C05-310A-459F-AFF3-6BA58A0BE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317" y="2825399"/>
                <a:ext cx="1550405" cy="1207202"/>
              </a:xfrm>
              <a:custGeom>
                <a:avLst/>
                <a:gdLst>
                  <a:gd name="connsiteX0" fmla="*/ 0 w 1550405"/>
                  <a:gd name="connsiteY0" fmla="*/ 0 h 1207202"/>
                  <a:gd name="connsiteX1" fmla="*/ 177800 w 1550405"/>
                  <a:gd name="connsiteY1" fmla="*/ 0 h 1207202"/>
                  <a:gd name="connsiteX2" fmla="*/ 1093537 w 1550405"/>
                  <a:gd name="connsiteY2" fmla="*/ 0 h 1207202"/>
                  <a:gd name="connsiteX3" fmla="*/ 1271337 w 1550405"/>
                  <a:gd name="connsiteY3" fmla="*/ 0 h 1207202"/>
                  <a:gd name="connsiteX4" fmla="*/ 1260320 w 1550405"/>
                  <a:gd name="connsiteY4" fmla="*/ 3841 h 1207202"/>
                  <a:gd name="connsiteX5" fmla="*/ 965790 w 1550405"/>
                  <a:gd name="connsiteY5" fmla="*/ 743278 h 1207202"/>
                  <a:gd name="connsiteX6" fmla="*/ 1528155 w 1550405"/>
                  <a:gd name="connsiteY6" fmla="*/ 1194443 h 1207202"/>
                  <a:gd name="connsiteX7" fmla="*/ 1550405 w 1550405"/>
                  <a:gd name="connsiteY7" fmla="*/ 1207202 h 1207202"/>
                  <a:gd name="connsiteX8" fmla="*/ 1372605 w 1550405"/>
                  <a:gd name="connsiteY8" fmla="*/ 1207202 h 1207202"/>
                  <a:gd name="connsiteX9" fmla="*/ 177800 w 1550405"/>
                  <a:gd name="connsiteY9" fmla="*/ 1207202 h 1207202"/>
                  <a:gd name="connsiteX10" fmla="*/ 0 w 1550405"/>
                  <a:gd name="connsiteY10" fmla="*/ 1207202 h 1207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0405" h="1207202">
                    <a:moveTo>
                      <a:pt x="0" y="0"/>
                    </a:moveTo>
                    <a:lnTo>
                      <a:pt x="177800" y="0"/>
                    </a:lnTo>
                    <a:lnTo>
                      <a:pt x="1093537" y="0"/>
                    </a:lnTo>
                    <a:lnTo>
                      <a:pt x="1271337" y="0"/>
                    </a:lnTo>
                    <a:lnTo>
                      <a:pt x="1260320" y="3841"/>
                    </a:lnTo>
                    <a:cubicBezTo>
                      <a:pt x="1119150" y="55326"/>
                      <a:pt x="578666" y="289617"/>
                      <a:pt x="965790" y="743278"/>
                    </a:cubicBezTo>
                    <a:cubicBezTo>
                      <a:pt x="1159352" y="970108"/>
                      <a:pt x="1381576" y="1109451"/>
                      <a:pt x="1528155" y="1194443"/>
                    </a:cubicBezTo>
                    <a:lnTo>
                      <a:pt x="1550405" y="1207202"/>
                    </a:lnTo>
                    <a:lnTo>
                      <a:pt x="1372605" y="1207202"/>
                    </a:lnTo>
                    <a:lnTo>
                      <a:pt x="177800" y="1207202"/>
                    </a:lnTo>
                    <a:lnTo>
                      <a:pt x="0" y="120720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9A469D2E-9472-4678-B752-450EEF93A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2342" y="2825399"/>
                <a:ext cx="1550405" cy="1207202"/>
              </a:xfrm>
              <a:custGeom>
                <a:avLst/>
                <a:gdLst>
                  <a:gd name="connsiteX0" fmla="*/ 0 w 1550405"/>
                  <a:gd name="connsiteY0" fmla="*/ 0 h 1207202"/>
                  <a:gd name="connsiteX1" fmla="*/ 177800 w 1550405"/>
                  <a:gd name="connsiteY1" fmla="*/ 0 h 1207202"/>
                  <a:gd name="connsiteX2" fmla="*/ 1093537 w 1550405"/>
                  <a:gd name="connsiteY2" fmla="*/ 0 h 1207202"/>
                  <a:gd name="connsiteX3" fmla="*/ 1271337 w 1550405"/>
                  <a:gd name="connsiteY3" fmla="*/ 0 h 1207202"/>
                  <a:gd name="connsiteX4" fmla="*/ 1260320 w 1550405"/>
                  <a:gd name="connsiteY4" fmla="*/ 3841 h 1207202"/>
                  <a:gd name="connsiteX5" fmla="*/ 965790 w 1550405"/>
                  <a:gd name="connsiteY5" fmla="*/ 743278 h 1207202"/>
                  <a:gd name="connsiteX6" fmla="*/ 1528155 w 1550405"/>
                  <a:gd name="connsiteY6" fmla="*/ 1194443 h 1207202"/>
                  <a:gd name="connsiteX7" fmla="*/ 1550405 w 1550405"/>
                  <a:gd name="connsiteY7" fmla="*/ 1207202 h 1207202"/>
                  <a:gd name="connsiteX8" fmla="*/ 1372605 w 1550405"/>
                  <a:gd name="connsiteY8" fmla="*/ 1207202 h 1207202"/>
                  <a:gd name="connsiteX9" fmla="*/ 177800 w 1550405"/>
                  <a:gd name="connsiteY9" fmla="*/ 1207202 h 1207202"/>
                  <a:gd name="connsiteX10" fmla="*/ 0 w 1550405"/>
                  <a:gd name="connsiteY10" fmla="*/ 1207202 h 1207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0405" h="1207202">
                    <a:moveTo>
                      <a:pt x="0" y="0"/>
                    </a:moveTo>
                    <a:lnTo>
                      <a:pt x="177800" y="0"/>
                    </a:lnTo>
                    <a:lnTo>
                      <a:pt x="1093537" y="0"/>
                    </a:lnTo>
                    <a:lnTo>
                      <a:pt x="1271337" y="0"/>
                    </a:lnTo>
                    <a:lnTo>
                      <a:pt x="1260320" y="3841"/>
                    </a:lnTo>
                    <a:cubicBezTo>
                      <a:pt x="1119150" y="55326"/>
                      <a:pt x="578666" y="289617"/>
                      <a:pt x="965790" y="743278"/>
                    </a:cubicBezTo>
                    <a:cubicBezTo>
                      <a:pt x="1159352" y="970108"/>
                      <a:pt x="1381576" y="1109451"/>
                      <a:pt x="1528155" y="1194443"/>
                    </a:cubicBezTo>
                    <a:lnTo>
                      <a:pt x="1550405" y="1207202"/>
                    </a:lnTo>
                    <a:lnTo>
                      <a:pt x="1372605" y="1207202"/>
                    </a:lnTo>
                    <a:lnTo>
                      <a:pt x="177800" y="1207202"/>
                    </a:lnTo>
                    <a:lnTo>
                      <a:pt x="0" y="1207202"/>
                    </a:lnTo>
                    <a:close/>
                  </a:path>
                </a:pathLst>
              </a:cu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5EB4619-8251-4C51-9473-8054A42965B4}"/>
                  </a:ext>
                </a:extLst>
              </p:cNvPr>
              <p:cNvSpPr txBox="1"/>
              <p:nvPr/>
            </p:nvSpPr>
            <p:spPr>
              <a:xfrm>
                <a:off x="1783214" y="2964110"/>
                <a:ext cx="64953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02</a:t>
                </a:r>
                <a:endParaRPr lang="zh-CN" altLang="en-US" sz="4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E01365C-6B5B-4E35-A15E-E611C1DCAEAD}"/>
                  </a:ext>
                </a:extLst>
              </p:cNvPr>
              <p:cNvSpPr txBox="1"/>
              <p:nvPr/>
            </p:nvSpPr>
            <p:spPr>
              <a:xfrm>
                <a:off x="1781610" y="3560217"/>
                <a:ext cx="6527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PART 02</a:t>
                </a:r>
                <a:endParaRPr lang="zh-CN" altLang="en-US" sz="1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66" name="椭圆 55">
              <a:extLst>
                <a:ext uri="{FF2B5EF4-FFF2-40B4-BE49-F238E27FC236}">
                  <a16:creationId xmlns:a16="http://schemas.microsoft.com/office/drawing/2014/main" id="{2C417B9C-C8DA-405E-A41E-8943864FA12F}"/>
                </a:ext>
              </a:extLst>
            </p:cNvPr>
            <p:cNvSpPr/>
            <p:nvPr/>
          </p:nvSpPr>
          <p:spPr>
            <a:xfrm>
              <a:off x="9044220" y="2478664"/>
              <a:ext cx="389506" cy="388913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88862 h 440259"/>
                <a:gd name="T27" fmla="*/ 88862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57" h="2757">
                  <a:moveTo>
                    <a:pt x="1063" y="2589"/>
                  </a:moveTo>
                  <a:lnTo>
                    <a:pt x="0" y="2757"/>
                  </a:lnTo>
                  <a:lnTo>
                    <a:pt x="168" y="1694"/>
                  </a:lnTo>
                  <a:lnTo>
                    <a:pt x="1226" y="883"/>
                  </a:lnTo>
                  <a:lnTo>
                    <a:pt x="1503" y="1160"/>
                  </a:lnTo>
                  <a:lnTo>
                    <a:pt x="984" y="1679"/>
                  </a:lnTo>
                  <a:cubicBezTo>
                    <a:pt x="914" y="1646"/>
                    <a:pt x="827" y="1659"/>
                    <a:pt x="769" y="1717"/>
                  </a:cubicBezTo>
                  <a:cubicBezTo>
                    <a:pt x="694" y="1792"/>
                    <a:pt x="694" y="1913"/>
                    <a:pt x="769" y="1988"/>
                  </a:cubicBezTo>
                  <a:cubicBezTo>
                    <a:pt x="844" y="2063"/>
                    <a:pt x="965" y="2063"/>
                    <a:pt x="1040" y="1988"/>
                  </a:cubicBezTo>
                  <a:cubicBezTo>
                    <a:pt x="1098" y="1930"/>
                    <a:pt x="1111" y="1844"/>
                    <a:pt x="1079" y="1773"/>
                  </a:cubicBezTo>
                  <a:lnTo>
                    <a:pt x="1597" y="1254"/>
                  </a:lnTo>
                  <a:lnTo>
                    <a:pt x="1875" y="1531"/>
                  </a:lnTo>
                  <a:lnTo>
                    <a:pt x="1063" y="2589"/>
                  </a:lnTo>
                  <a:close/>
                  <a:moveTo>
                    <a:pt x="1763" y="291"/>
                  </a:moveTo>
                  <a:lnTo>
                    <a:pt x="1695" y="223"/>
                  </a:lnTo>
                  <a:lnTo>
                    <a:pt x="1266" y="652"/>
                  </a:lnTo>
                  <a:lnTo>
                    <a:pt x="2105" y="1491"/>
                  </a:lnTo>
                  <a:lnTo>
                    <a:pt x="2534" y="1062"/>
                  </a:lnTo>
                  <a:lnTo>
                    <a:pt x="2466" y="994"/>
                  </a:lnTo>
                  <a:lnTo>
                    <a:pt x="2757" y="755"/>
                  </a:lnTo>
                  <a:lnTo>
                    <a:pt x="2002" y="0"/>
                  </a:lnTo>
                  <a:lnTo>
                    <a:pt x="1763" y="2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2" name="文本框 6">
              <a:extLst>
                <a:ext uri="{FF2B5EF4-FFF2-40B4-BE49-F238E27FC236}">
                  <a16:creationId xmlns:a16="http://schemas.microsoft.com/office/drawing/2014/main" id="{20603F96-3B8D-418D-BCD0-909013E1BDF8}"/>
                </a:ext>
              </a:extLst>
            </p:cNvPr>
            <p:cNvSpPr txBox="1"/>
            <p:nvPr/>
          </p:nvSpPr>
          <p:spPr bwMode="auto">
            <a:xfrm>
              <a:off x="7970838" y="2977529"/>
              <a:ext cx="2563314" cy="39574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8535EC3-508D-441F-A5FE-D322C7892CA7}"/>
              </a:ext>
            </a:extLst>
          </p:cNvPr>
          <p:cNvGrpSpPr/>
          <p:nvPr/>
        </p:nvGrpSpPr>
        <p:grpSpPr>
          <a:xfrm>
            <a:off x="6635982" y="4220461"/>
            <a:ext cx="3971058" cy="1207202"/>
            <a:chOff x="6635982" y="4220461"/>
            <a:chExt cx="3971058" cy="1207202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18E709D-9642-48E4-A56E-F2F6CBDDF15D}"/>
                </a:ext>
              </a:extLst>
            </p:cNvPr>
            <p:cNvGrpSpPr/>
            <p:nvPr/>
          </p:nvGrpSpPr>
          <p:grpSpPr>
            <a:xfrm>
              <a:off x="6635982" y="4220461"/>
              <a:ext cx="3971058" cy="1207202"/>
              <a:chOff x="1642342" y="2825399"/>
              <a:chExt cx="3971058" cy="1207202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44DC4C5-D83D-4212-A051-97CBAF9BC481}"/>
                  </a:ext>
                </a:extLst>
              </p:cNvPr>
              <p:cNvSpPr/>
              <p:nvPr/>
            </p:nvSpPr>
            <p:spPr>
              <a:xfrm>
                <a:off x="1642342" y="2825399"/>
                <a:ext cx="3971058" cy="1207202"/>
              </a:xfrm>
              <a:custGeom>
                <a:avLst/>
                <a:gdLst>
                  <a:gd name="connsiteX0" fmla="*/ 0 w 6397626"/>
                  <a:gd name="connsiteY0" fmla="*/ 0 h 3008313"/>
                  <a:gd name="connsiteX1" fmla="*/ 6397626 w 6397626"/>
                  <a:gd name="connsiteY1" fmla="*/ 0 h 3008313"/>
                  <a:gd name="connsiteX2" fmla="*/ 6397626 w 6397626"/>
                  <a:gd name="connsiteY2" fmla="*/ 3008313 h 3008313"/>
                  <a:gd name="connsiteX3" fmla="*/ 0 w 6397626"/>
                  <a:gd name="connsiteY3" fmla="*/ 3008313 h 3008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7626" h="3008313">
                    <a:moveTo>
                      <a:pt x="0" y="0"/>
                    </a:moveTo>
                    <a:lnTo>
                      <a:pt x="6397626" y="0"/>
                    </a:lnTo>
                    <a:lnTo>
                      <a:pt x="6397626" y="3008313"/>
                    </a:lnTo>
                    <a:lnTo>
                      <a:pt x="0" y="3008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F10B2C0F-0D72-44FC-9023-610ABC845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317" y="2825399"/>
                <a:ext cx="1550405" cy="1207202"/>
              </a:xfrm>
              <a:custGeom>
                <a:avLst/>
                <a:gdLst>
                  <a:gd name="connsiteX0" fmla="*/ 0 w 1550405"/>
                  <a:gd name="connsiteY0" fmla="*/ 0 h 1207202"/>
                  <a:gd name="connsiteX1" fmla="*/ 177800 w 1550405"/>
                  <a:gd name="connsiteY1" fmla="*/ 0 h 1207202"/>
                  <a:gd name="connsiteX2" fmla="*/ 1093537 w 1550405"/>
                  <a:gd name="connsiteY2" fmla="*/ 0 h 1207202"/>
                  <a:gd name="connsiteX3" fmla="*/ 1271337 w 1550405"/>
                  <a:gd name="connsiteY3" fmla="*/ 0 h 1207202"/>
                  <a:gd name="connsiteX4" fmla="*/ 1260320 w 1550405"/>
                  <a:gd name="connsiteY4" fmla="*/ 3841 h 1207202"/>
                  <a:gd name="connsiteX5" fmla="*/ 965790 w 1550405"/>
                  <a:gd name="connsiteY5" fmla="*/ 743278 h 1207202"/>
                  <a:gd name="connsiteX6" fmla="*/ 1528155 w 1550405"/>
                  <a:gd name="connsiteY6" fmla="*/ 1194443 h 1207202"/>
                  <a:gd name="connsiteX7" fmla="*/ 1550405 w 1550405"/>
                  <a:gd name="connsiteY7" fmla="*/ 1207202 h 1207202"/>
                  <a:gd name="connsiteX8" fmla="*/ 1372605 w 1550405"/>
                  <a:gd name="connsiteY8" fmla="*/ 1207202 h 1207202"/>
                  <a:gd name="connsiteX9" fmla="*/ 177800 w 1550405"/>
                  <a:gd name="connsiteY9" fmla="*/ 1207202 h 1207202"/>
                  <a:gd name="connsiteX10" fmla="*/ 0 w 1550405"/>
                  <a:gd name="connsiteY10" fmla="*/ 1207202 h 1207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0405" h="1207202">
                    <a:moveTo>
                      <a:pt x="0" y="0"/>
                    </a:moveTo>
                    <a:lnTo>
                      <a:pt x="177800" y="0"/>
                    </a:lnTo>
                    <a:lnTo>
                      <a:pt x="1093537" y="0"/>
                    </a:lnTo>
                    <a:lnTo>
                      <a:pt x="1271337" y="0"/>
                    </a:lnTo>
                    <a:lnTo>
                      <a:pt x="1260320" y="3841"/>
                    </a:lnTo>
                    <a:cubicBezTo>
                      <a:pt x="1119150" y="55326"/>
                      <a:pt x="578666" y="289617"/>
                      <a:pt x="965790" y="743278"/>
                    </a:cubicBezTo>
                    <a:cubicBezTo>
                      <a:pt x="1159352" y="970108"/>
                      <a:pt x="1381576" y="1109451"/>
                      <a:pt x="1528155" y="1194443"/>
                    </a:cubicBezTo>
                    <a:lnTo>
                      <a:pt x="1550405" y="1207202"/>
                    </a:lnTo>
                    <a:lnTo>
                      <a:pt x="1372605" y="1207202"/>
                    </a:lnTo>
                    <a:lnTo>
                      <a:pt x="177800" y="1207202"/>
                    </a:lnTo>
                    <a:lnTo>
                      <a:pt x="0" y="1207202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81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D7D9051-68D4-4D5B-A5A7-0B348777C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2342" y="2825399"/>
                <a:ext cx="1550405" cy="1207202"/>
              </a:xfrm>
              <a:custGeom>
                <a:avLst/>
                <a:gdLst>
                  <a:gd name="connsiteX0" fmla="*/ 0 w 1550405"/>
                  <a:gd name="connsiteY0" fmla="*/ 0 h 1207202"/>
                  <a:gd name="connsiteX1" fmla="*/ 177800 w 1550405"/>
                  <a:gd name="connsiteY1" fmla="*/ 0 h 1207202"/>
                  <a:gd name="connsiteX2" fmla="*/ 1093537 w 1550405"/>
                  <a:gd name="connsiteY2" fmla="*/ 0 h 1207202"/>
                  <a:gd name="connsiteX3" fmla="*/ 1271337 w 1550405"/>
                  <a:gd name="connsiteY3" fmla="*/ 0 h 1207202"/>
                  <a:gd name="connsiteX4" fmla="*/ 1260320 w 1550405"/>
                  <a:gd name="connsiteY4" fmla="*/ 3841 h 1207202"/>
                  <a:gd name="connsiteX5" fmla="*/ 965790 w 1550405"/>
                  <a:gd name="connsiteY5" fmla="*/ 743278 h 1207202"/>
                  <a:gd name="connsiteX6" fmla="*/ 1528155 w 1550405"/>
                  <a:gd name="connsiteY6" fmla="*/ 1194443 h 1207202"/>
                  <a:gd name="connsiteX7" fmla="*/ 1550405 w 1550405"/>
                  <a:gd name="connsiteY7" fmla="*/ 1207202 h 1207202"/>
                  <a:gd name="connsiteX8" fmla="*/ 1372605 w 1550405"/>
                  <a:gd name="connsiteY8" fmla="*/ 1207202 h 1207202"/>
                  <a:gd name="connsiteX9" fmla="*/ 177800 w 1550405"/>
                  <a:gd name="connsiteY9" fmla="*/ 1207202 h 1207202"/>
                  <a:gd name="connsiteX10" fmla="*/ 0 w 1550405"/>
                  <a:gd name="connsiteY10" fmla="*/ 1207202 h 1207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0405" h="1207202">
                    <a:moveTo>
                      <a:pt x="0" y="0"/>
                    </a:moveTo>
                    <a:lnTo>
                      <a:pt x="177800" y="0"/>
                    </a:lnTo>
                    <a:lnTo>
                      <a:pt x="1093537" y="0"/>
                    </a:lnTo>
                    <a:lnTo>
                      <a:pt x="1271337" y="0"/>
                    </a:lnTo>
                    <a:lnTo>
                      <a:pt x="1260320" y="3841"/>
                    </a:lnTo>
                    <a:cubicBezTo>
                      <a:pt x="1119150" y="55326"/>
                      <a:pt x="578666" y="289617"/>
                      <a:pt x="965790" y="743278"/>
                    </a:cubicBezTo>
                    <a:cubicBezTo>
                      <a:pt x="1159352" y="970108"/>
                      <a:pt x="1381576" y="1109451"/>
                      <a:pt x="1528155" y="1194443"/>
                    </a:cubicBezTo>
                    <a:lnTo>
                      <a:pt x="1550405" y="1207202"/>
                    </a:lnTo>
                    <a:lnTo>
                      <a:pt x="1372605" y="1207202"/>
                    </a:lnTo>
                    <a:lnTo>
                      <a:pt x="177800" y="1207202"/>
                    </a:lnTo>
                    <a:lnTo>
                      <a:pt x="0" y="1207202"/>
                    </a:lnTo>
                    <a:close/>
                  </a:path>
                </a:pathLst>
              </a:cu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AF06860-FD59-46F2-AB89-41E4A3E3D0F5}"/>
                  </a:ext>
                </a:extLst>
              </p:cNvPr>
              <p:cNvSpPr txBox="1"/>
              <p:nvPr/>
            </p:nvSpPr>
            <p:spPr>
              <a:xfrm>
                <a:off x="1784817" y="2964110"/>
                <a:ext cx="6463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04</a:t>
                </a:r>
                <a:endParaRPr lang="zh-CN" altLang="en-US" sz="4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DF4176F-F437-4E9F-8725-4EBF32FDB7EA}"/>
                  </a:ext>
                </a:extLst>
              </p:cNvPr>
              <p:cNvSpPr txBox="1"/>
              <p:nvPr/>
            </p:nvSpPr>
            <p:spPr>
              <a:xfrm>
                <a:off x="1782412" y="3560217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PART 04</a:t>
                </a:r>
                <a:endParaRPr lang="zh-CN" altLang="en-US" sz="1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67" name="椭圆 56">
              <a:extLst>
                <a:ext uri="{FF2B5EF4-FFF2-40B4-BE49-F238E27FC236}">
                  <a16:creationId xmlns:a16="http://schemas.microsoft.com/office/drawing/2014/main" id="{BD903092-F884-495E-82C4-027BD0695A56}"/>
                </a:ext>
              </a:extLst>
            </p:cNvPr>
            <p:cNvSpPr/>
            <p:nvPr/>
          </p:nvSpPr>
          <p:spPr>
            <a:xfrm>
              <a:off x="9044220" y="4409408"/>
              <a:ext cx="389506" cy="308149"/>
            </a:xfrm>
            <a:custGeom>
              <a:avLst/>
              <a:gdLst>
                <a:gd name="connsiteX0" fmla="*/ 441591 w 609207"/>
                <a:gd name="connsiteY0" fmla="*/ 246218 h 481962"/>
                <a:gd name="connsiteX1" fmla="*/ 393195 w 609207"/>
                <a:gd name="connsiteY1" fmla="*/ 266175 h 481962"/>
                <a:gd name="connsiteX2" fmla="*/ 393195 w 609207"/>
                <a:gd name="connsiteY2" fmla="*/ 362842 h 481962"/>
                <a:gd name="connsiteX3" fmla="*/ 441591 w 609207"/>
                <a:gd name="connsiteY3" fmla="*/ 382904 h 481962"/>
                <a:gd name="connsiteX4" fmla="*/ 489987 w 609207"/>
                <a:gd name="connsiteY4" fmla="*/ 362842 h 481962"/>
                <a:gd name="connsiteX5" fmla="*/ 509970 w 609207"/>
                <a:gd name="connsiteY5" fmla="*/ 314509 h 481962"/>
                <a:gd name="connsiteX6" fmla="*/ 489987 w 609207"/>
                <a:gd name="connsiteY6" fmla="*/ 266175 h 481962"/>
                <a:gd name="connsiteX7" fmla="*/ 441591 w 609207"/>
                <a:gd name="connsiteY7" fmla="*/ 246218 h 481962"/>
                <a:gd name="connsiteX8" fmla="*/ 441591 w 609207"/>
                <a:gd name="connsiteY8" fmla="*/ 204640 h 481962"/>
                <a:gd name="connsiteX9" fmla="*/ 519441 w 609207"/>
                <a:gd name="connsiteY9" fmla="*/ 236863 h 481962"/>
                <a:gd name="connsiteX10" fmla="*/ 551601 w 609207"/>
                <a:gd name="connsiteY10" fmla="*/ 314509 h 481962"/>
                <a:gd name="connsiteX11" fmla="*/ 532763 w 609207"/>
                <a:gd name="connsiteY11" fmla="*/ 376147 h 481962"/>
                <a:gd name="connsiteX12" fmla="*/ 603119 w 609207"/>
                <a:gd name="connsiteY12" fmla="*/ 446517 h 481962"/>
                <a:gd name="connsiteX13" fmla="*/ 603119 w 609207"/>
                <a:gd name="connsiteY13" fmla="*/ 475829 h 481962"/>
                <a:gd name="connsiteX14" fmla="*/ 588340 w 609207"/>
                <a:gd name="connsiteY14" fmla="*/ 481962 h 481962"/>
                <a:gd name="connsiteX15" fmla="*/ 573665 w 609207"/>
                <a:gd name="connsiteY15" fmla="*/ 475829 h 481962"/>
                <a:gd name="connsiteX16" fmla="*/ 503309 w 609207"/>
                <a:gd name="connsiteY16" fmla="*/ 405563 h 481962"/>
                <a:gd name="connsiteX17" fmla="*/ 441591 w 609207"/>
                <a:gd name="connsiteY17" fmla="*/ 424481 h 481962"/>
                <a:gd name="connsiteX18" fmla="*/ 363741 w 609207"/>
                <a:gd name="connsiteY18" fmla="*/ 392259 h 481962"/>
                <a:gd name="connsiteX19" fmla="*/ 363741 w 609207"/>
                <a:gd name="connsiteY19" fmla="*/ 236863 h 481962"/>
                <a:gd name="connsiteX20" fmla="*/ 441591 w 609207"/>
                <a:gd name="connsiteY20" fmla="*/ 204640 h 481962"/>
                <a:gd name="connsiteX21" fmla="*/ 455782 w 609207"/>
                <a:gd name="connsiteY21" fmla="*/ 70989 h 481962"/>
                <a:gd name="connsiteX22" fmla="*/ 476599 w 609207"/>
                <a:gd name="connsiteY22" fmla="*/ 91778 h 481962"/>
                <a:gd name="connsiteX23" fmla="*/ 476599 w 609207"/>
                <a:gd name="connsiteY23" fmla="*/ 180859 h 481962"/>
                <a:gd name="connsiteX24" fmla="*/ 444124 w 609207"/>
                <a:gd name="connsiteY24" fmla="*/ 177013 h 481962"/>
                <a:gd name="connsiteX25" fmla="*/ 434965 w 609207"/>
                <a:gd name="connsiteY25" fmla="*/ 177325 h 481962"/>
                <a:gd name="connsiteX26" fmla="*/ 434965 w 609207"/>
                <a:gd name="connsiteY26" fmla="*/ 91778 h 481962"/>
                <a:gd name="connsiteX27" fmla="*/ 455782 w 609207"/>
                <a:gd name="connsiteY27" fmla="*/ 70989 h 481962"/>
                <a:gd name="connsiteX28" fmla="*/ 372515 w 609207"/>
                <a:gd name="connsiteY28" fmla="*/ 70989 h 481962"/>
                <a:gd name="connsiteX29" fmla="*/ 393332 w 609207"/>
                <a:gd name="connsiteY29" fmla="*/ 91780 h 481962"/>
                <a:gd name="connsiteX30" fmla="*/ 393332 w 609207"/>
                <a:gd name="connsiteY30" fmla="*/ 186692 h 481962"/>
                <a:gd name="connsiteX31" fmla="*/ 351698 w 609207"/>
                <a:gd name="connsiteY31" fmla="*/ 212473 h 481962"/>
                <a:gd name="connsiteX32" fmla="*/ 351698 w 609207"/>
                <a:gd name="connsiteY32" fmla="*/ 91780 h 481962"/>
                <a:gd name="connsiteX33" fmla="*/ 372515 w 609207"/>
                <a:gd name="connsiteY33" fmla="*/ 70989 h 481962"/>
                <a:gd name="connsiteX34" fmla="*/ 289248 w 609207"/>
                <a:gd name="connsiteY34" fmla="*/ 70989 h 481962"/>
                <a:gd name="connsiteX35" fmla="*/ 310065 w 609207"/>
                <a:gd name="connsiteY35" fmla="*/ 91773 h 481962"/>
                <a:gd name="connsiteX36" fmla="*/ 310065 w 609207"/>
                <a:gd name="connsiteY36" fmla="*/ 282366 h 481962"/>
                <a:gd name="connsiteX37" fmla="*/ 306318 w 609207"/>
                <a:gd name="connsiteY37" fmla="*/ 314686 h 481962"/>
                <a:gd name="connsiteX38" fmla="*/ 310065 w 609207"/>
                <a:gd name="connsiteY38" fmla="*/ 346901 h 481962"/>
                <a:gd name="connsiteX39" fmla="*/ 310065 w 609207"/>
                <a:gd name="connsiteY39" fmla="*/ 388990 h 481962"/>
                <a:gd name="connsiteX40" fmla="*/ 289248 w 609207"/>
                <a:gd name="connsiteY40" fmla="*/ 409774 h 481962"/>
                <a:gd name="connsiteX41" fmla="*/ 268431 w 609207"/>
                <a:gd name="connsiteY41" fmla="*/ 388990 h 481962"/>
                <a:gd name="connsiteX42" fmla="*/ 268431 w 609207"/>
                <a:gd name="connsiteY42" fmla="*/ 91773 h 481962"/>
                <a:gd name="connsiteX43" fmla="*/ 289248 w 609207"/>
                <a:gd name="connsiteY43" fmla="*/ 70989 h 481962"/>
                <a:gd name="connsiteX44" fmla="*/ 205980 w 609207"/>
                <a:gd name="connsiteY44" fmla="*/ 70989 h 481962"/>
                <a:gd name="connsiteX45" fmla="*/ 226797 w 609207"/>
                <a:gd name="connsiteY45" fmla="*/ 91773 h 481962"/>
                <a:gd name="connsiteX46" fmla="*/ 226797 w 609207"/>
                <a:gd name="connsiteY46" fmla="*/ 388990 h 481962"/>
                <a:gd name="connsiteX47" fmla="*/ 205980 w 609207"/>
                <a:gd name="connsiteY47" fmla="*/ 409774 h 481962"/>
                <a:gd name="connsiteX48" fmla="*/ 185163 w 609207"/>
                <a:gd name="connsiteY48" fmla="*/ 388990 h 481962"/>
                <a:gd name="connsiteX49" fmla="*/ 185163 w 609207"/>
                <a:gd name="connsiteY49" fmla="*/ 91773 h 481962"/>
                <a:gd name="connsiteX50" fmla="*/ 205980 w 609207"/>
                <a:gd name="connsiteY50" fmla="*/ 70989 h 481962"/>
                <a:gd name="connsiteX51" fmla="*/ 122713 w 609207"/>
                <a:gd name="connsiteY51" fmla="*/ 70989 h 481962"/>
                <a:gd name="connsiteX52" fmla="*/ 143530 w 609207"/>
                <a:gd name="connsiteY52" fmla="*/ 91773 h 481962"/>
                <a:gd name="connsiteX53" fmla="*/ 143530 w 609207"/>
                <a:gd name="connsiteY53" fmla="*/ 388990 h 481962"/>
                <a:gd name="connsiteX54" fmla="*/ 122713 w 609207"/>
                <a:gd name="connsiteY54" fmla="*/ 409774 h 481962"/>
                <a:gd name="connsiteX55" fmla="*/ 101896 w 609207"/>
                <a:gd name="connsiteY55" fmla="*/ 388990 h 481962"/>
                <a:gd name="connsiteX56" fmla="*/ 101896 w 609207"/>
                <a:gd name="connsiteY56" fmla="*/ 91773 h 481962"/>
                <a:gd name="connsiteX57" fmla="*/ 122713 w 609207"/>
                <a:gd name="connsiteY57" fmla="*/ 70989 h 481962"/>
                <a:gd name="connsiteX58" fmla="*/ 20816 w 609207"/>
                <a:gd name="connsiteY58" fmla="*/ 0 h 481962"/>
                <a:gd name="connsiteX59" fmla="*/ 576590 w 609207"/>
                <a:gd name="connsiteY59" fmla="*/ 0 h 481962"/>
                <a:gd name="connsiteX60" fmla="*/ 597406 w 609207"/>
                <a:gd name="connsiteY60" fmla="*/ 20786 h 481962"/>
                <a:gd name="connsiteX61" fmla="*/ 597406 w 609207"/>
                <a:gd name="connsiteY61" fmla="*/ 399187 h 481962"/>
                <a:gd name="connsiteX62" fmla="*/ 569617 w 609207"/>
                <a:gd name="connsiteY62" fmla="*/ 371438 h 481962"/>
                <a:gd name="connsiteX63" fmla="*/ 581898 w 609207"/>
                <a:gd name="connsiteY63" fmla="*/ 314694 h 481962"/>
                <a:gd name="connsiteX64" fmla="*/ 555775 w 609207"/>
                <a:gd name="connsiteY64" fmla="*/ 233942 h 481962"/>
                <a:gd name="connsiteX65" fmla="*/ 555775 w 609207"/>
                <a:gd name="connsiteY65" fmla="*/ 41571 h 481962"/>
                <a:gd name="connsiteX66" fmla="*/ 41631 w 609207"/>
                <a:gd name="connsiteY66" fmla="*/ 41571 h 481962"/>
                <a:gd name="connsiteX67" fmla="*/ 41631 w 609207"/>
                <a:gd name="connsiteY67" fmla="*/ 428183 h 481962"/>
                <a:gd name="connsiteX68" fmla="*/ 366145 w 609207"/>
                <a:gd name="connsiteY68" fmla="*/ 428183 h 481962"/>
                <a:gd name="connsiteX69" fmla="*/ 444100 w 609207"/>
                <a:gd name="connsiteY69" fmla="*/ 452294 h 481962"/>
                <a:gd name="connsiteX70" fmla="*/ 500926 w 609207"/>
                <a:gd name="connsiteY70" fmla="*/ 440031 h 481962"/>
                <a:gd name="connsiteX71" fmla="*/ 530692 w 609207"/>
                <a:gd name="connsiteY71" fmla="*/ 469754 h 481962"/>
                <a:gd name="connsiteX72" fmla="*/ 20816 w 609207"/>
                <a:gd name="connsiteY72" fmla="*/ 469754 h 481962"/>
                <a:gd name="connsiteX73" fmla="*/ 0 w 609207"/>
                <a:gd name="connsiteY73" fmla="*/ 448968 h 481962"/>
                <a:gd name="connsiteX74" fmla="*/ 0 w 609207"/>
                <a:gd name="connsiteY74" fmla="*/ 20786 h 481962"/>
                <a:gd name="connsiteX75" fmla="*/ 20816 w 609207"/>
                <a:gd name="connsiteY75" fmla="*/ 0 h 48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9207" h="481962">
                  <a:moveTo>
                    <a:pt x="441591" y="246218"/>
                  </a:moveTo>
                  <a:cubicBezTo>
                    <a:pt x="423273" y="246218"/>
                    <a:pt x="406100" y="253286"/>
                    <a:pt x="393195" y="266175"/>
                  </a:cubicBezTo>
                  <a:cubicBezTo>
                    <a:pt x="366447" y="292888"/>
                    <a:pt x="366447" y="336233"/>
                    <a:pt x="393195" y="362842"/>
                  </a:cubicBezTo>
                  <a:cubicBezTo>
                    <a:pt x="406100" y="375835"/>
                    <a:pt x="423273" y="382904"/>
                    <a:pt x="441591" y="382904"/>
                  </a:cubicBezTo>
                  <a:cubicBezTo>
                    <a:pt x="459804" y="382904"/>
                    <a:pt x="476977" y="375835"/>
                    <a:pt x="489987" y="362842"/>
                  </a:cubicBezTo>
                  <a:cubicBezTo>
                    <a:pt x="502892" y="349953"/>
                    <a:pt x="509970" y="332803"/>
                    <a:pt x="509970" y="314509"/>
                  </a:cubicBezTo>
                  <a:cubicBezTo>
                    <a:pt x="509970" y="296318"/>
                    <a:pt x="502892" y="279168"/>
                    <a:pt x="489987" y="266175"/>
                  </a:cubicBezTo>
                  <a:cubicBezTo>
                    <a:pt x="476977" y="253286"/>
                    <a:pt x="459804" y="246218"/>
                    <a:pt x="441591" y="246218"/>
                  </a:cubicBezTo>
                  <a:close/>
                  <a:moveTo>
                    <a:pt x="441591" y="204640"/>
                  </a:moveTo>
                  <a:cubicBezTo>
                    <a:pt x="470941" y="204640"/>
                    <a:pt x="498625" y="216074"/>
                    <a:pt x="519441" y="236863"/>
                  </a:cubicBezTo>
                  <a:cubicBezTo>
                    <a:pt x="540152" y="257547"/>
                    <a:pt x="551601" y="285196"/>
                    <a:pt x="551601" y="314509"/>
                  </a:cubicBezTo>
                  <a:cubicBezTo>
                    <a:pt x="551601" y="336856"/>
                    <a:pt x="545044" y="358165"/>
                    <a:pt x="532763" y="376147"/>
                  </a:cubicBezTo>
                  <a:lnTo>
                    <a:pt x="603119" y="446517"/>
                  </a:lnTo>
                  <a:cubicBezTo>
                    <a:pt x="611237" y="454625"/>
                    <a:pt x="611237" y="467722"/>
                    <a:pt x="603119" y="475829"/>
                  </a:cubicBezTo>
                  <a:cubicBezTo>
                    <a:pt x="599060" y="479883"/>
                    <a:pt x="593648" y="481962"/>
                    <a:pt x="588340" y="481962"/>
                  </a:cubicBezTo>
                  <a:cubicBezTo>
                    <a:pt x="583032" y="481962"/>
                    <a:pt x="577724" y="479883"/>
                    <a:pt x="573665" y="475829"/>
                  </a:cubicBezTo>
                  <a:lnTo>
                    <a:pt x="503309" y="405563"/>
                  </a:lnTo>
                  <a:cubicBezTo>
                    <a:pt x="485199" y="417829"/>
                    <a:pt x="463863" y="424481"/>
                    <a:pt x="441591" y="424481"/>
                  </a:cubicBezTo>
                  <a:cubicBezTo>
                    <a:pt x="412137" y="424481"/>
                    <a:pt x="384556" y="413047"/>
                    <a:pt x="363741" y="392259"/>
                  </a:cubicBezTo>
                  <a:cubicBezTo>
                    <a:pt x="320861" y="349434"/>
                    <a:pt x="320861" y="279687"/>
                    <a:pt x="363741" y="236863"/>
                  </a:cubicBezTo>
                  <a:cubicBezTo>
                    <a:pt x="384556" y="216074"/>
                    <a:pt x="412137" y="204640"/>
                    <a:pt x="441591" y="204640"/>
                  </a:cubicBezTo>
                  <a:close/>
                  <a:moveTo>
                    <a:pt x="455782" y="70989"/>
                  </a:moveTo>
                  <a:cubicBezTo>
                    <a:pt x="467335" y="70989"/>
                    <a:pt x="476599" y="80344"/>
                    <a:pt x="476599" y="91778"/>
                  </a:cubicBezTo>
                  <a:lnTo>
                    <a:pt x="476599" y="180859"/>
                  </a:lnTo>
                  <a:cubicBezTo>
                    <a:pt x="466086" y="178364"/>
                    <a:pt x="455157" y="177013"/>
                    <a:pt x="444124" y="177013"/>
                  </a:cubicBezTo>
                  <a:cubicBezTo>
                    <a:pt x="441002" y="177013"/>
                    <a:pt x="437983" y="177117"/>
                    <a:pt x="434965" y="177325"/>
                  </a:cubicBezTo>
                  <a:lnTo>
                    <a:pt x="434965" y="91778"/>
                  </a:lnTo>
                  <a:cubicBezTo>
                    <a:pt x="434965" y="80344"/>
                    <a:pt x="444333" y="70989"/>
                    <a:pt x="455782" y="70989"/>
                  </a:cubicBezTo>
                  <a:close/>
                  <a:moveTo>
                    <a:pt x="372515" y="70989"/>
                  </a:moveTo>
                  <a:cubicBezTo>
                    <a:pt x="384068" y="70989"/>
                    <a:pt x="393332" y="80345"/>
                    <a:pt x="393332" y="91780"/>
                  </a:cubicBezTo>
                  <a:lnTo>
                    <a:pt x="393332" y="186692"/>
                  </a:lnTo>
                  <a:cubicBezTo>
                    <a:pt x="378240" y="192617"/>
                    <a:pt x="364084" y="201350"/>
                    <a:pt x="351698" y="212473"/>
                  </a:cubicBezTo>
                  <a:lnTo>
                    <a:pt x="351698" y="91780"/>
                  </a:lnTo>
                  <a:cubicBezTo>
                    <a:pt x="351698" y="80345"/>
                    <a:pt x="361066" y="70989"/>
                    <a:pt x="372515" y="70989"/>
                  </a:cubicBezTo>
                  <a:close/>
                  <a:moveTo>
                    <a:pt x="289248" y="70989"/>
                  </a:moveTo>
                  <a:cubicBezTo>
                    <a:pt x="300801" y="70989"/>
                    <a:pt x="310065" y="80342"/>
                    <a:pt x="310065" y="91773"/>
                  </a:cubicBezTo>
                  <a:lnTo>
                    <a:pt x="310065" y="282366"/>
                  </a:lnTo>
                  <a:cubicBezTo>
                    <a:pt x="307567" y="292758"/>
                    <a:pt x="306318" y="303566"/>
                    <a:pt x="306318" y="314686"/>
                  </a:cubicBezTo>
                  <a:cubicBezTo>
                    <a:pt x="306318" y="325701"/>
                    <a:pt x="307567" y="336509"/>
                    <a:pt x="310065" y="346901"/>
                  </a:cubicBezTo>
                  <a:lnTo>
                    <a:pt x="310065" y="388990"/>
                  </a:lnTo>
                  <a:cubicBezTo>
                    <a:pt x="310065" y="400421"/>
                    <a:pt x="300801" y="409774"/>
                    <a:pt x="289248" y="409774"/>
                  </a:cubicBezTo>
                  <a:cubicBezTo>
                    <a:pt x="277799" y="409774"/>
                    <a:pt x="268431" y="400421"/>
                    <a:pt x="268431" y="388990"/>
                  </a:cubicBezTo>
                  <a:lnTo>
                    <a:pt x="268431" y="91773"/>
                  </a:lnTo>
                  <a:cubicBezTo>
                    <a:pt x="268431" y="80342"/>
                    <a:pt x="277799" y="70989"/>
                    <a:pt x="289248" y="70989"/>
                  </a:cubicBezTo>
                  <a:close/>
                  <a:moveTo>
                    <a:pt x="205980" y="70989"/>
                  </a:moveTo>
                  <a:cubicBezTo>
                    <a:pt x="217533" y="70989"/>
                    <a:pt x="226797" y="80342"/>
                    <a:pt x="226797" y="91773"/>
                  </a:cubicBezTo>
                  <a:lnTo>
                    <a:pt x="226797" y="388990"/>
                  </a:lnTo>
                  <a:cubicBezTo>
                    <a:pt x="226797" y="400421"/>
                    <a:pt x="217533" y="409774"/>
                    <a:pt x="205980" y="409774"/>
                  </a:cubicBezTo>
                  <a:cubicBezTo>
                    <a:pt x="194531" y="409774"/>
                    <a:pt x="185163" y="400421"/>
                    <a:pt x="185163" y="388990"/>
                  </a:cubicBezTo>
                  <a:lnTo>
                    <a:pt x="185163" y="91773"/>
                  </a:lnTo>
                  <a:cubicBezTo>
                    <a:pt x="185163" y="80342"/>
                    <a:pt x="194531" y="70989"/>
                    <a:pt x="205980" y="70989"/>
                  </a:cubicBezTo>
                  <a:close/>
                  <a:moveTo>
                    <a:pt x="122713" y="70989"/>
                  </a:moveTo>
                  <a:cubicBezTo>
                    <a:pt x="134266" y="70989"/>
                    <a:pt x="143530" y="80342"/>
                    <a:pt x="143530" y="91773"/>
                  </a:cubicBezTo>
                  <a:lnTo>
                    <a:pt x="143530" y="388990"/>
                  </a:lnTo>
                  <a:cubicBezTo>
                    <a:pt x="143530" y="400421"/>
                    <a:pt x="134266" y="409774"/>
                    <a:pt x="122713" y="409774"/>
                  </a:cubicBezTo>
                  <a:cubicBezTo>
                    <a:pt x="111264" y="409774"/>
                    <a:pt x="101896" y="400421"/>
                    <a:pt x="101896" y="388990"/>
                  </a:cubicBezTo>
                  <a:lnTo>
                    <a:pt x="101896" y="91773"/>
                  </a:lnTo>
                  <a:cubicBezTo>
                    <a:pt x="101896" y="80342"/>
                    <a:pt x="111264" y="70989"/>
                    <a:pt x="122713" y="70989"/>
                  </a:cubicBezTo>
                  <a:close/>
                  <a:moveTo>
                    <a:pt x="20816" y="0"/>
                  </a:moveTo>
                  <a:lnTo>
                    <a:pt x="576590" y="0"/>
                  </a:lnTo>
                  <a:cubicBezTo>
                    <a:pt x="588039" y="0"/>
                    <a:pt x="597406" y="9354"/>
                    <a:pt x="597406" y="20786"/>
                  </a:cubicBezTo>
                  <a:lnTo>
                    <a:pt x="597406" y="399187"/>
                  </a:lnTo>
                  <a:lnTo>
                    <a:pt x="569617" y="371438"/>
                  </a:lnTo>
                  <a:cubicBezTo>
                    <a:pt x="577735" y="353771"/>
                    <a:pt x="581898" y="334440"/>
                    <a:pt x="581898" y="314694"/>
                  </a:cubicBezTo>
                  <a:cubicBezTo>
                    <a:pt x="581898" y="285282"/>
                    <a:pt x="572740" y="257325"/>
                    <a:pt x="555775" y="233942"/>
                  </a:cubicBezTo>
                  <a:lnTo>
                    <a:pt x="555775" y="41571"/>
                  </a:lnTo>
                  <a:lnTo>
                    <a:pt x="41631" y="41571"/>
                  </a:lnTo>
                  <a:lnTo>
                    <a:pt x="41631" y="428183"/>
                  </a:lnTo>
                  <a:lnTo>
                    <a:pt x="366145" y="428183"/>
                  </a:lnTo>
                  <a:cubicBezTo>
                    <a:pt x="388938" y="443876"/>
                    <a:pt x="415790" y="452294"/>
                    <a:pt x="444100" y="452294"/>
                  </a:cubicBezTo>
                  <a:cubicBezTo>
                    <a:pt x="463874" y="452294"/>
                    <a:pt x="483233" y="448033"/>
                    <a:pt x="500926" y="440031"/>
                  </a:cubicBezTo>
                  <a:lnTo>
                    <a:pt x="530692" y="469754"/>
                  </a:lnTo>
                  <a:lnTo>
                    <a:pt x="20816" y="469754"/>
                  </a:lnTo>
                  <a:cubicBezTo>
                    <a:pt x="9367" y="469754"/>
                    <a:pt x="0" y="460401"/>
                    <a:pt x="0" y="448968"/>
                  </a:cubicBezTo>
                  <a:lnTo>
                    <a:pt x="0" y="20786"/>
                  </a:lnTo>
                  <a:cubicBezTo>
                    <a:pt x="0" y="9354"/>
                    <a:pt x="9367" y="0"/>
                    <a:pt x="2081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3" name="文本框 6">
              <a:extLst>
                <a:ext uri="{FF2B5EF4-FFF2-40B4-BE49-F238E27FC236}">
                  <a16:creationId xmlns:a16="http://schemas.microsoft.com/office/drawing/2014/main" id="{90B78D28-CEC6-4DE9-82D7-AD4298F623B3}"/>
                </a:ext>
              </a:extLst>
            </p:cNvPr>
            <p:cNvSpPr txBox="1"/>
            <p:nvPr/>
          </p:nvSpPr>
          <p:spPr bwMode="auto">
            <a:xfrm>
              <a:off x="7970838" y="4884031"/>
              <a:ext cx="2563314" cy="39574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</p:grpSp>
      <p:pic>
        <p:nvPicPr>
          <p:cNvPr id="72" name="图片 71">
            <a:extLst>
              <a:ext uri="{FF2B5EF4-FFF2-40B4-BE49-F238E27FC236}">
                <a16:creationId xmlns:a16="http://schemas.microsoft.com/office/drawing/2014/main" id="{C94254F2-D913-4336-BD14-65500E6FE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D27117AB-6911-4393-9A37-7CFAA680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74" name="组合 73">
            <a:extLst>
              <a:ext uri="{FF2B5EF4-FFF2-40B4-BE49-F238E27FC236}">
                <a16:creationId xmlns:a16="http://schemas.microsoft.com/office/drawing/2014/main" id="{91D68BA5-F0CD-4E86-B95C-F06C0DDDDADA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ECE9E9D-4C64-4BF6-9CA4-C018DE4DC5F9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投资回报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4C1AA8F-958C-46F5-9AF2-898FEE3CB35E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143F538A-D0A0-46C0-AD5C-EDABAEE9473F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04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64A98340-8090-43DE-ADDB-D62BB5C818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76814" y="2003382"/>
            <a:ext cx="4611027" cy="3928299"/>
            <a:chOff x="1473" y="115"/>
            <a:chExt cx="4856" cy="413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C1547CA-85B8-48C6-8A75-ACCC21B9F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517"/>
              <a:ext cx="358" cy="1290"/>
            </a:xfrm>
            <a:custGeom>
              <a:avLst/>
              <a:gdLst>
                <a:gd name="T0" fmla="*/ 358 w 358"/>
                <a:gd name="T1" fmla="*/ 873 h 1290"/>
                <a:gd name="T2" fmla="*/ 342 w 358"/>
                <a:gd name="T3" fmla="*/ 1290 h 1290"/>
                <a:gd name="T4" fmla="*/ 0 w 358"/>
                <a:gd name="T5" fmla="*/ 417 h 1290"/>
                <a:gd name="T6" fmla="*/ 16 w 358"/>
                <a:gd name="T7" fmla="*/ 0 h 1290"/>
                <a:gd name="T8" fmla="*/ 358 w 358"/>
                <a:gd name="T9" fmla="*/ 873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1290">
                  <a:moveTo>
                    <a:pt x="358" y="873"/>
                  </a:moveTo>
                  <a:lnTo>
                    <a:pt x="342" y="1290"/>
                  </a:lnTo>
                  <a:lnTo>
                    <a:pt x="0" y="417"/>
                  </a:lnTo>
                  <a:lnTo>
                    <a:pt x="16" y="0"/>
                  </a:lnTo>
                  <a:lnTo>
                    <a:pt x="358" y="873"/>
                  </a:lnTo>
                  <a:close/>
                </a:path>
              </a:pathLst>
            </a:custGeom>
            <a:solidFill>
              <a:srgbClr val="303D89"/>
            </a:solidFill>
            <a:ln w="285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79D5292-1A2B-4B21-8952-2134C6E41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1308"/>
              <a:ext cx="1196" cy="828"/>
            </a:xfrm>
            <a:custGeom>
              <a:avLst/>
              <a:gdLst>
                <a:gd name="T0" fmla="*/ 448 w 448"/>
                <a:gd name="T1" fmla="*/ 154 h 310"/>
                <a:gd name="T2" fmla="*/ 442 w 448"/>
                <a:gd name="T3" fmla="*/ 310 h 310"/>
                <a:gd name="T4" fmla="*/ 0 w 448"/>
                <a:gd name="T5" fmla="*/ 187 h 310"/>
                <a:gd name="T6" fmla="*/ 6 w 448"/>
                <a:gd name="T7" fmla="*/ 31 h 310"/>
                <a:gd name="T8" fmla="*/ 448 w 448"/>
                <a:gd name="T9" fmla="*/ 15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310">
                  <a:moveTo>
                    <a:pt x="448" y="154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348" y="208"/>
                    <a:pt x="171" y="155"/>
                    <a:pt x="0" y="18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177" y="0"/>
                    <a:pt x="353" y="53"/>
                    <a:pt x="448" y="154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E78059A-1F84-4F64-9DDB-F812DA25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1241"/>
              <a:ext cx="1057" cy="898"/>
            </a:xfrm>
            <a:custGeom>
              <a:avLst/>
              <a:gdLst>
                <a:gd name="T0" fmla="*/ 1057 w 1057"/>
                <a:gd name="T1" fmla="*/ 0 h 898"/>
                <a:gd name="T2" fmla="*/ 1044 w 1057"/>
                <a:gd name="T3" fmla="*/ 414 h 898"/>
                <a:gd name="T4" fmla="*/ 0 w 1057"/>
                <a:gd name="T5" fmla="*/ 898 h 898"/>
                <a:gd name="T6" fmla="*/ 16 w 1057"/>
                <a:gd name="T7" fmla="*/ 481 h 898"/>
                <a:gd name="T8" fmla="*/ 1057 w 1057"/>
                <a:gd name="T9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7" h="898">
                  <a:moveTo>
                    <a:pt x="1057" y="0"/>
                  </a:moveTo>
                  <a:lnTo>
                    <a:pt x="1044" y="414"/>
                  </a:lnTo>
                  <a:lnTo>
                    <a:pt x="0" y="898"/>
                  </a:lnTo>
                  <a:lnTo>
                    <a:pt x="16" y="481"/>
                  </a:lnTo>
                  <a:lnTo>
                    <a:pt x="1057" y="0"/>
                  </a:ln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D3B30AD-3D15-4C01-999A-98B508800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" y="336"/>
              <a:ext cx="2563" cy="1387"/>
            </a:xfrm>
            <a:custGeom>
              <a:avLst/>
              <a:gdLst>
                <a:gd name="T0" fmla="*/ 0 w 960"/>
                <a:gd name="T1" fmla="*/ 69 h 519"/>
                <a:gd name="T2" fmla="*/ 960 w 960"/>
                <a:gd name="T3" fmla="*/ 339 h 519"/>
                <a:gd name="T4" fmla="*/ 570 w 960"/>
                <a:gd name="T5" fmla="*/ 519 h 519"/>
                <a:gd name="T6" fmla="*/ 128 w 960"/>
                <a:gd name="T7" fmla="*/ 396 h 519"/>
                <a:gd name="T8" fmla="*/ 0 w 960"/>
                <a:gd name="T9" fmla="*/ 6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519">
                  <a:moveTo>
                    <a:pt x="0" y="69"/>
                  </a:moveTo>
                  <a:cubicBezTo>
                    <a:pt x="370" y="0"/>
                    <a:pt x="746" y="106"/>
                    <a:pt x="960" y="339"/>
                  </a:cubicBezTo>
                  <a:cubicBezTo>
                    <a:pt x="570" y="519"/>
                    <a:pt x="570" y="519"/>
                    <a:pt x="570" y="519"/>
                  </a:cubicBezTo>
                  <a:cubicBezTo>
                    <a:pt x="475" y="418"/>
                    <a:pt x="299" y="365"/>
                    <a:pt x="128" y="396"/>
                  </a:cubicBez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2C06DA0-9B75-401D-A4D8-48D5702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" y="976"/>
              <a:ext cx="809" cy="1521"/>
            </a:xfrm>
            <a:custGeom>
              <a:avLst/>
              <a:gdLst>
                <a:gd name="T0" fmla="*/ 303 w 303"/>
                <a:gd name="T1" fmla="*/ 0 h 569"/>
                <a:gd name="T2" fmla="*/ 291 w 303"/>
                <a:gd name="T3" fmla="*/ 311 h 569"/>
                <a:gd name="T4" fmla="*/ 0 w 303"/>
                <a:gd name="T5" fmla="*/ 569 h 569"/>
                <a:gd name="T6" fmla="*/ 11 w 303"/>
                <a:gd name="T7" fmla="*/ 258 h 569"/>
                <a:gd name="T8" fmla="*/ 303 w 303"/>
                <a:gd name="T9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569">
                  <a:moveTo>
                    <a:pt x="303" y="0"/>
                  </a:moveTo>
                  <a:cubicBezTo>
                    <a:pt x="291" y="311"/>
                    <a:pt x="291" y="311"/>
                    <a:pt x="291" y="311"/>
                  </a:cubicBezTo>
                  <a:cubicBezTo>
                    <a:pt x="121" y="342"/>
                    <a:pt x="7" y="449"/>
                    <a:pt x="0" y="569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8" y="138"/>
                    <a:pt x="132" y="31"/>
                    <a:pt x="303" y="0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68D243-54C3-469A-916A-A10942F83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" y="1610"/>
              <a:ext cx="1284" cy="887"/>
            </a:xfrm>
            <a:custGeom>
              <a:avLst/>
              <a:gdLst>
                <a:gd name="T0" fmla="*/ 1284 w 1284"/>
                <a:gd name="T1" fmla="*/ 56 h 887"/>
                <a:gd name="T2" fmla="*/ 1255 w 1284"/>
                <a:gd name="T3" fmla="*/ 887 h 887"/>
                <a:gd name="T4" fmla="*/ 0 w 1284"/>
                <a:gd name="T5" fmla="*/ 830 h 887"/>
                <a:gd name="T6" fmla="*/ 29 w 1284"/>
                <a:gd name="T7" fmla="*/ 0 h 887"/>
                <a:gd name="T8" fmla="*/ 1284 w 1284"/>
                <a:gd name="T9" fmla="*/ 56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4" h="887">
                  <a:moveTo>
                    <a:pt x="1284" y="56"/>
                  </a:moveTo>
                  <a:lnTo>
                    <a:pt x="1255" y="887"/>
                  </a:lnTo>
                  <a:lnTo>
                    <a:pt x="0" y="830"/>
                  </a:lnTo>
                  <a:lnTo>
                    <a:pt x="29" y="0"/>
                  </a:lnTo>
                  <a:lnTo>
                    <a:pt x="1284" y="56"/>
                  </a:ln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0979358-8AF9-4955-8943-91B115E40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" y="115"/>
              <a:ext cx="2035" cy="1566"/>
            </a:xfrm>
            <a:custGeom>
              <a:avLst/>
              <a:gdLst>
                <a:gd name="T0" fmla="*/ 633 w 762"/>
                <a:gd name="T1" fmla="*/ 0 h 586"/>
                <a:gd name="T2" fmla="*/ 762 w 762"/>
                <a:gd name="T3" fmla="*/ 328 h 586"/>
                <a:gd name="T4" fmla="*/ 470 w 762"/>
                <a:gd name="T5" fmla="*/ 586 h 586"/>
                <a:gd name="T6" fmla="*/ 0 w 762"/>
                <a:gd name="T7" fmla="*/ 565 h 586"/>
                <a:gd name="T8" fmla="*/ 633 w 762"/>
                <a:gd name="T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" h="586">
                  <a:moveTo>
                    <a:pt x="633" y="0"/>
                  </a:moveTo>
                  <a:cubicBezTo>
                    <a:pt x="762" y="328"/>
                    <a:pt x="762" y="328"/>
                    <a:pt x="762" y="328"/>
                  </a:cubicBezTo>
                  <a:cubicBezTo>
                    <a:pt x="591" y="359"/>
                    <a:pt x="477" y="466"/>
                    <a:pt x="470" y="586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15" y="290"/>
                    <a:pt x="263" y="69"/>
                    <a:pt x="633" y="0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FCE515E-D1B5-4E65-A5D5-A3E8620D8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" y="2342"/>
              <a:ext cx="22" cy="595"/>
            </a:xfrm>
            <a:custGeom>
              <a:avLst/>
              <a:gdLst>
                <a:gd name="T0" fmla="*/ 0 w 8"/>
                <a:gd name="T1" fmla="*/ 223 h 223"/>
                <a:gd name="T2" fmla="*/ 8 w 8"/>
                <a:gd name="T3" fmla="*/ 5 h 223"/>
                <a:gd name="T4" fmla="*/ 8 w 8"/>
                <a:gd name="T5" fmla="*/ 0 h 223"/>
                <a:gd name="T6" fmla="*/ 0 w 8"/>
                <a:gd name="T7" fmla="*/ 218 h 223"/>
                <a:gd name="T8" fmla="*/ 0 w 8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23">
                  <a:moveTo>
                    <a:pt x="0" y="223"/>
                  </a:moveTo>
                  <a:cubicBezTo>
                    <a:pt x="3" y="150"/>
                    <a:pt x="6" y="77"/>
                    <a:pt x="8" y="5"/>
                  </a:cubicBezTo>
                  <a:cubicBezTo>
                    <a:pt x="8" y="3"/>
                    <a:pt x="8" y="2"/>
                    <a:pt x="8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0"/>
                    <a:pt x="0" y="221"/>
                    <a:pt x="0" y="223"/>
                  </a:cubicBezTo>
                  <a:close/>
                </a:path>
              </a:pathLst>
            </a:custGeom>
            <a:solidFill>
              <a:srgbClr val="14A0C1"/>
            </a:solidFill>
            <a:ln w="285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8AE74B3-990E-4324-934A-7D3A75662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" y="2681"/>
              <a:ext cx="451" cy="1413"/>
            </a:xfrm>
            <a:custGeom>
              <a:avLst/>
              <a:gdLst>
                <a:gd name="T0" fmla="*/ 451 w 451"/>
                <a:gd name="T1" fmla="*/ 0 h 1413"/>
                <a:gd name="T2" fmla="*/ 429 w 451"/>
                <a:gd name="T3" fmla="*/ 580 h 1413"/>
                <a:gd name="T4" fmla="*/ 0 w 451"/>
                <a:gd name="T5" fmla="*/ 1413 h 1413"/>
                <a:gd name="T6" fmla="*/ 21 w 451"/>
                <a:gd name="T7" fmla="*/ 834 h 1413"/>
                <a:gd name="T8" fmla="*/ 451 w 451"/>
                <a:gd name="T9" fmla="*/ 0 h 1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1413">
                  <a:moveTo>
                    <a:pt x="451" y="0"/>
                  </a:moveTo>
                  <a:lnTo>
                    <a:pt x="429" y="580"/>
                  </a:lnTo>
                  <a:lnTo>
                    <a:pt x="0" y="1413"/>
                  </a:lnTo>
                  <a:lnTo>
                    <a:pt x="21" y="834"/>
                  </a:lnTo>
                  <a:lnTo>
                    <a:pt x="451" y="0"/>
                  </a:ln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20D226B-1F39-4EE7-B2FC-56499B11C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" y="1861"/>
              <a:ext cx="1583" cy="2233"/>
            </a:xfrm>
            <a:custGeom>
              <a:avLst/>
              <a:gdLst>
                <a:gd name="T0" fmla="*/ 593 w 593"/>
                <a:gd name="T1" fmla="*/ 619 h 836"/>
                <a:gd name="T2" fmla="*/ 585 w 593"/>
                <a:gd name="T3" fmla="*/ 836 h 836"/>
                <a:gd name="T4" fmla="*/ 15 w 593"/>
                <a:gd name="T5" fmla="*/ 217 h 836"/>
                <a:gd name="T6" fmla="*/ 23 w 593"/>
                <a:gd name="T7" fmla="*/ 0 h 836"/>
                <a:gd name="T8" fmla="*/ 593 w 593"/>
                <a:gd name="T9" fmla="*/ 619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836">
                  <a:moveTo>
                    <a:pt x="593" y="619"/>
                  </a:moveTo>
                  <a:cubicBezTo>
                    <a:pt x="585" y="836"/>
                    <a:pt x="585" y="836"/>
                    <a:pt x="585" y="836"/>
                  </a:cubicBezTo>
                  <a:cubicBezTo>
                    <a:pt x="223" y="735"/>
                    <a:pt x="0" y="492"/>
                    <a:pt x="15" y="21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8" y="275"/>
                    <a:pt x="231" y="517"/>
                    <a:pt x="593" y="6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5F27C08-4595-4399-841B-984F91D29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1871"/>
              <a:ext cx="1992" cy="1654"/>
            </a:xfrm>
            <a:custGeom>
              <a:avLst/>
              <a:gdLst>
                <a:gd name="T0" fmla="*/ 15 w 746"/>
                <a:gd name="T1" fmla="*/ 0 h 619"/>
                <a:gd name="T2" fmla="*/ 485 w 746"/>
                <a:gd name="T3" fmla="*/ 21 h 619"/>
                <a:gd name="T4" fmla="*/ 500 w 746"/>
                <a:gd name="T5" fmla="*/ 111 h 619"/>
                <a:gd name="T6" fmla="*/ 746 w 746"/>
                <a:gd name="T7" fmla="*/ 307 h 619"/>
                <a:gd name="T8" fmla="*/ 585 w 746"/>
                <a:gd name="T9" fmla="*/ 619 h 619"/>
                <a:gd name="T10" fmla="*/ 15 w 746"/>
                <a:gd name="T11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6" h="619">
                  <a:moveTo>
                    <a:pt x="15" y="0"/>
                  </a:moveTo>
                  <a:cubicBezTo>
                    <a:pt x="485" y="21"/>
                    <a:pt x="485" y="21"/>
                    <a:pt x="485" y="21"/>
                  </a:cubicBezTo>
                  <a:cubicBezTo>
                    <a:pt x="483" y="51"/>
                    <a:pt x="488" y="81"/>
                    <a:pt x="500" y="111"/>
                  </a:cubicBezTo>
                  <a:cubicBezTo>
                    <a:pt x="536" y="204"/>
                    <a:pt x="631" y="274"/>
                    <a:pt x="746" y="307"/>
                  </a:cubicBezTo>
                  <a:cubicBezTo>
                    <a:pt x="585" y="619"/>
                    <a:pt x="585" y="619"/>
                    <a:pt x="585" y="619"/>
                  </a:cubicBezTo>
                  <a:cubicBezTo>
                    <a:pt x="223" y="517"/>
                    <a:pt x="0" y="275"/>
                    <a:pt x="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EE22E"/>
                </a:gs>
                <a:gs pos="94000">
                  <a:srgbClr val="EF342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C0D9ABF-52DD-4BD8-B848-81B97629B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" y="1970"/>
              <a:ext cx="192" cy="620"/>
            </a:xfrm>
            <a:custGeom>
              <a:avLst/>
              <a:gdLst>
                <a:gd name="T0" fmla="*/ 71 w 72"/>
                <a:gd name="T1" fmla="*/ 169 h 232"/>
                <a:gd name="T2" fmla="*/ 69 w 72"/>
                <a:gd name="T3" fmla="*/ 232 h 232"/>
                <a:gd name="T4" fmla="*/ 53 w 72"/>
                <a:gd name="T5" fmla="*/ 146 h 232"/>
                <a:gd name="T6" fmla="*/ 0 w 72"/>
                <a:gd name="T7" fmla="*/ 62 h 232"/>
                <a:gd name="T8" fmla="*/ 2 w 72"/>
                <a:gd name="T9" fmla="*/ 0 h 232"/>
                <a:gd name="T10" fmla="*/ 56 w 72"/>
                <a:gd name="T11" fmla="*/ 83 h 232"/>
                <a:gd name="T12" fmla="*/ 71 w 72"/>
                <a:gd name="T13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32">
                  <a:moveTo>
                    <a:pt x="71" y="169"/>
                  </a:moveTo>
                  <a:cubicBezTo>
                    <a:pt x="70" y="190"/>
                    <a:pt x="69" y="211"/>
                    <a:pt x="69" y="232"/>
                  </a:cubicBezTo>
                  <a:cubicBezTo>
                    <a:pt x="70" y="203"/>
                    <a:pt x="65" y="175"/>
                    <a:pt x="53" y="146"/>
                  </a:cubicBezTo>
                  <a:cubicBezTo>
                    <a:pt x="41" y="115"/>
                    <a:pt x="23" y="87"/>
                    <a:pt x="0" y="6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5" y="25"/>
                    <a:pt x="44" y="53"/>
                    <a:pt x="56" y="83"/>
                  </a:cubicBezTo>
                  <a:cubicBezTo>
                    <a:pt x="67" y="112"/>
                    <a:pt x="72" y="141"/>
                    <a:pt x="71" y="169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58D4725-F8ED-4FDC-B7CD-13C5224B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" y="2871"/>
              <a:ext cx="991" cy="737"/>
            </a:xfrm>
            <a:custGeom>
              <a:avLst/>
              <a:gdLst>
                <a:gd name="T0" fmla="*/ 991 w 991"/>
                <a:gd name="T1" fmla="*/ 571 h 737"/>
                <a:gd name="T2" fmla="*/ 986 w 991"/>
                <a:gd name="T3" fmla="*/ 737 h 737"/>
                <a:gd name="T4" fmla="*/ 0 w 991"/>
                <a:gd name="T5" fmla="*/ 165 h 737"/>
                <a:gd name="T6" fmla="*/ 8 w 991"/>
                <a:gd name="T7" fmla="*/ 0 h 737"/>
                <a:gd name="T8" fmla="*/ 991 w 991"/>
                <a:gd name="T9" fmla="*/ 571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1" h="737">
                  <a:moveTo>
                    <a:pt x="991" y="571"/>
                  </a:moveTo>
                  <a:lnTo>
                    <a:pt x="986" y="737"/>
                  </a:lnTo>
                  <a:lnTo>
                    <a:pt x="0" y="165"/>
                  </a:lnTo>
                  <a:lnTo>
                    <a:pt x="8" y="0"/>
                  </a:lnTo>
                  <a:lnTo>
                    <a:pt x="991" y="571"/>
                  </a:lnTo>
                  <a:close/>
                </a:path>
              </a:pathLst>
            </a:custGeom>
            <a:solidFill>
              <a:srgbClr val="6DBA13"/>
            </a:solidFill>
            <a:ln w="285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ED93EB1-6614-4A40-89DD-A5208A039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5" y="2467"/>
              <a:ext cx="510" cy="1141"/>
            </a:xfrm>
            <a:custGeom>
              <a:avLst/>
              <a:gdLst>
                <a:gd name="T0" fmla="*/ 191 w 191"/>
                <a:gd name="T1" fmla="*/ 0 h 427"/>
                <a:gd name="T2" fmla="*/ 189 w 191"/>
                <a:gd name="T3" fmla="*/ 62 h 427"/>
                <a:gd name="T4" fmla="*/ 0 w 191"/>
                <a:gd name="T5" fmla="*/ 427 h 427"/>
                <a:gd name="T6" fmla="*/ 2 w 191"/>
                <a:gd name="T7" fmla="*/ 365 h 427"/>
                <a:gd name="T8" fmla="*/ 191 w 191"/>
                <a:gd name="T9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427">
                  <a:moveTo>
                    <a:pt x="191" y="0"/>
                  </a:moveTo>
                  <a:cubicBezTo>
                    <a:pt x="191" y="21"/>
                    <a:pt x="190" y="41"/>
                    <a:pt x="189" y="62"/>
                  </a:cubicBezTo>
                  <a:cubicBezTo>
                    <a:pt x="184" y="192"/>
                    <a:pt x="121" y="319"/>
                    <a:pt x="0" y="427"/>
                  </a:cubicBezTo>
                  <a:cubicBezTo>
                    <a:pt x="2" y="365"/>
                    <a:pt x="2" y="365"/>
                    <a:pt x="2" y="365"/>
                  </a:cubicBezTo>
                  <a:cubicBezTo>
                    <a:pt x="123" y="257"/>
                    <a:pt x="187" y="130"/>
                    <a:pt x="191" y="0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800EE14-F09C-466D-BF86-A15F45DDA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" y="1489"/>
              <a:ext cx="1659" cy="1953"/>
            </a:xfrm>
            <a:custGeom>
              <a:avLst/>
              <a:gdLst>
                <a:gd name="T0" fmla="*/ 407 w 621"/>
                <a:gd name="T1" fmla="*/ 0 h 731"/>
                <a:gd name="T2" fmla="*/ 368 w 621"/>
                <a:gd name="T3" fmla="*/ 731 h 731"/>
                <a:gd name="T4" fmla="*/ 0 w 621"/>
                <a:gd name="T5" fmla="*/ 517 h 731"/>
                <a:gd name="T6" fmla="*/ 70 w 621"/>
                <a:gd name="T7" fmla="*/ 263 h 731"/>
                <a:gd name="T8" fmla="*/ 16 w 621"/>
                <a:gd name="T9" fmla="*/ 180 h 731"/>
                <a:gd name="T10" fmla="*/ 407 w 621"/>
                <a:gd name="T11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1" h="731">
                  <a:moveTo>
                    <a:pt x="407" y="0"/>
                  </a:moveTo>
                  <a:cubicBezTo>
                    <a:pt x="621" y="232"/>
                    <a:pt x="606" y="519"/>
                    <a:pt x="368" y="731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76" y="449"/>
                    <a:pt x="106" y="356"/>
                    <a:pt x="70" y="263"/>
                  </a:cubicBezTo>
                  <a:cubicBezTo>
                    <a:pt x="58" y="233"/>
                    <a:pt x="39" y="205"/>
                    <a:pt x="16" y="180"/>
                  </a:cubicBezTo>
                  <a:lnTo>
                    <a:pt x="407" y="0"/>
                  </a:ln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D455444-2B46-4FB7-B74D-070A938A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" y="3277"/>
              <a:ext cx="2640" cy="975"/>
            </a:xfrm>
            <a:custGeom>
              <a:avLst/>
              <a:gdLst>
                <a:gd name="T0" fmla="*/ 989 w 989"/>
                <a:gd name="T1" fmla="*/ 0 h 365"/>
                <a:gd name="T2" fmla="*/ 985 w 989"/>
                <a:gd name="T3" fmla="*/ 124 h 365"/>
                <a:gd name="T4" fmla="*/ 539 w 989"/>
                <a:gd name="T5" fmla="*/ 333 h 365"/>
                <a:gd name="T6" fmla="*/ 0 w 989"/>
                <a:gd name="T7" fmla="*/ 307 h 365"/>
                <a:gd name="T8" fmla="*/ 4 w 989"/>
                <a:gd name="T9" fmla="*/ 182 h 365"/>
                <a:gd name="T10" fmla="*/ 543 w 989"/>
                <a:gd name="T11" fmla="*/ 209 h 365"/>
                <a:gd name="T12" fmla="*/ 989 w 989"/>
                <a:gd name="T13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9" h="365">
                  <a:moveTo>
                    <a:pt x="989" y="0"/>
                  </a:moveTo>
                  <a:cubicBezTo>
                    <a:pt x="985" y="124"/>
                    <a:pt x="985" y="124"/>
                    <a:pt x="985" y="124"/>
                  </a:cubicBezTo>
                  <a:cubicBezTo>
                    <a:pt x="866" y="230"/>
                    <a:pt x="710" y="301"/>
                    <a:pt x="539" y="333"/>
                  </a:cubicBezTo>
                  <a:cubicBezTo>
                    <a:pt x="367" y="365"/>
                    <a:pt x="180" y="357"/>
                    <a:pt x="0" y="307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185" y="233"/>
                    <a:pt x="372" y="240"/>
                    <a:pt x="543" y="209"/>
                  </a:cubicBezTo>
                  <a:cubicBezTo>
                    <a:pt x="715" y="177"/>
                    <a:pt x="871" y="106"/>
                    <a:pt x="989" y="0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F5E0444-3A87-413A-9B63-5F44320C3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" y="2705"/>
              <a:ext cx="2630" cy="1213"/>
            </a:xfrm>
            <a:custGeom>
              <a:avLst/>
              <a:gdLst>
                <a:gd name="T0" fmla="*/ 617 w 985"/>
                <a:gd name="T1" fmla="*/ 0 h 454"/>
                <a:gd name="T2" fmla="*/ 985 w 985"/>
                <a:gd name="T3" fmla="*/ 214 h 454"/>
                <a:gd name="T4" fmla="*/ 539 w 985"/>
                <a:gd name="T5" fmla="*/ 423 h 454"/>
                <a:gd name="T6" fmla="*/ 0 w 985"/>
                <a:gd name="T7" fmla="*/ 396 h 454"/>
                <a:gd name="T8" fmla="*/ 162 w 985"/>
                <a:gd name="T9" fmla="*/ 84 h 454"/>
                <a:gd name="T10" fmla="*/ 411 w 985"/>
                <a:gd name="T11" fmla="*/ 95 h 454"/>
                <a:gd name="T12" fmla="*/ 617 w 985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5" h="454">
                  <a:moveTo>
                    <a:pt x="617" y="0"/>
                  </a:moveTo>
                  <a:cubicBezTo>
                    <a:pt x="985" y="214"/>
                    <a:pt x="985" y="214"/>
                    <a:pt x="985" y="214"/>
                  </a:cubicBezTo>
                  <a:cubicBezTo>
                    <a:pt x="867" y="320"/>
                    <a:pt x="711" y="391"/>
                    <a:pt x="539" y="423"/>
                  </a:cubicBezTo>
                  <a:cubicBezTo>
                    <a:pt x="368" y="454"/>
                    <a:pt x="181" y="447"/>
                    <a:pt x="0" y="396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239" y="106"/>
                    <a:pt x="326" y="111"/>
                    <a:pt x="411" y="95"/>
                  </a:cubicBezTo>
                  <a:cubicBezTo>
                    <a:pt x="496" y="80"/>
                    <a:pt x="566" y="45"/>
                    <a:pt x="617" y="0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1" name="椭圆 21">
            <a:extLst>
              <a:ext uri="{FF2B5EF4-FFF2-40B4-BE49-F238E27FC236}">
                <a16:creationId xmlns:a16="http://schemas.microsoft.com/office/drawing/2014/main" id="{B8EF8149-8F40-4510-A0A1-95BE445998DA}"/>
              </a:ext>
            </a:extLst>
          </p:cNvPr>
          <p:cNvSpPr/>
          <p:nvPr/>
        </p:nvSpPr>
        <p:spPr>
          <a:xfrm>
            <a:off x="4640166" y="2669873"/>
            <a:ext cx="355227" cy="389506"/>
          </a:xfrm>
          <a:custGeom>
            <a:avLst/>
            <a:gdLst>
              <a:gd name="connsiteX0" fmla="*/ 130776 w 510187"/>
              <a:gd name="connsiteY0" fmla="*/ 398252 h 559418"/>
              <a:gd name="connsiteX1" fmla="*/ 180826 w 510187"/>
              <a:gd name="connsiteY1" fmla="*/ 398252 h 559418"/>
              <a:gd name="connsiteX2" fmla="*/ 195356 w 510187"/>
              <a:gd name="connsiteY2" fmla="*/ 420815 h 559418"/>
              <a:gd name="connsiteX3" fmla="*/ 140463 w 510187"/>
              <a:gd name="connsiteY3" fmla="*/ 420815 h 559418"/>
              <a:gd name="connsiteX4" fmla="*/ 48435 w 510187"/>
              <a:gd name="connsiteY4" fmla="*/ 535243 h 559418"/>
              <a:gd name="connsiteX5" fmla="*/ 461752 w 510187"/>
              <a:gd name="connsiteY5" fmla="*/ 535243 h 559418"/>
              <a:gd name="connsiteX6" fmla="*/ 369724 w 510187"/>
              <a:gd name="connsiteY6" fmla="*/ 420815 h 559418"/>
              <a:gd name="connsiteX7" fmla="*/ 316445 w 510187"/>
              <a:gd name="connsiteY7" fmla="*/ 420815 h 559418"/>
              <a:gd name="connsiteX8" fmla="*/ 329361 w 510187"/>
              <a:gd name="connsiteY8" fmla="*/ 398252 h 559418"/>
              <a:gd name="connsiteX9" fmla="*/ 381026 w 510187"/>
              <a:gd name="connsiteY9" fmla="*/ 398252 h 559418"/>
              <a:gd name="connsiteX10" fmla="*/ 510187 w 510187"/>
              <a:gd name="connsiteY10" fmla="*/ 559418 h 559418"/>
              <a:gd name="connsiteX11" fmla="*/ 0 w 510187"/>
              <a:gd name="connsiteY11" fmla="*/ 559418 h 559418"/>
              <a:gd name="connsiteX12" fmla="*/ 254964 w 510187"/>
              <a:gd name="connsiteY12" fmla="*/ 79000 h 559418"/>
              <a:gd name="connsiteX13" fmla="*/ 175836 w 510187"/>
              <a:gd name="connsiteY13" fmla="*/ 159612 h 559418"/>
              <a:gd name="connsiteX14" fmla="*/ 254964 w 510187"/>
              <a:gd name="connsiteY14" fmla="*/ 238611 h 559418"/>
              <a:gd name="connsiteX15" fmla="*/ 335706 w 510187"/>
              <a:gd name="connsiteY15" fmla="*/ 159612 h 559418"/>
              <a:gd name="connsiteX16" fmla="*/ 254964 w 510187"/>
              <a:gd name="connsiteY16" fmla="*/ 79000 h 559418"/>
              <a:gd name="connsiteX17" fmla="*/ 254964 w 510187"/>
              <a:gd name="connsiteY17" fmla="*/ 0 h 559418"/>
              <a:gd name="connsiteX18" fmla="*/ 414834 w 510187"/>
              <a:gd name="connsiteY18" fmla="*/ 159612 h 559418"/>
              <a:gd name="connsiteX19" fmla="*/ 254964 w 510187"/>
              <a:gd name="connsiteY19" fmla="*/ 478835 h 559418"/>
              <a:gd name="connsiteX20" fmla="*/ 95093 w 510187"/>
              <a:gd name="connsiteY20" fmla="*/ 159612 h 559418"/>
              <a:gd name="connsiteX21" fmla="*/ 254964 w 510187"/>
              <a:gd name="connsiteY21" fmla="*/ 0 h 55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0187" h="559418">
                <a:moveTo>
                  <a:pt x="130776" y="398252"/>
                </a:moveTo>
                <a:lnTo>
                  <a:pt x="180826" y="398252"/>
                </a:lnTo>
                <a:cubicBezTo>
                  <a:pt x="185669" y="404699"/>
                  <a:pt x="190513" y="412757"/>
                  <a:pt x="195356" y="420815"/>
                </a:cubicBezTo>
                <a:lnTo>
                  <a:pt x="140463" y="420815"/>
                </a:lnTo>
                <a:lnTo>
                  <a:pt x="48435" y="535243"/>
                </a:lnTo>
                <a:lnTo>
                  <a:pt x="461752" y="535243"/>
                </a:lnTo>
                <a:lnTo>
                  <a:pt x="369724" y="420815"/>
                </a:lnTo>
                <a:lnTo>
                  <a:pt x="316445" y="420815"/>
                </a:lnTo>
                <a:cubicBezTo>
                  <a:pt x="319674" y="412757"/>
                  <a:pt x="324518" y="404699"/>
                  <a:pt x="329361" y="398252"/>
                </a:cubicBezTo>
                <a:lnTo>
                  <a:pt x="381026" y="398252"/>
                </a:lnTo>
                <a:lnTo>
                  <a:pt x="510187" y="559418"/>
                </a:lnTo>
                <a:lnTo>
                  <a:pt x="0" y="559418"/>
                </a:lnTo>
                <a:close/>
                <a:moveTo>
                  <a:pt x="254964" y="79000"/>
                </a:moveTo>
                <a:cubicBezTo>
                  <a:pt x="211363" y="79000"/>
                  <a:pt x="175836" y="116081"/>
                  <a:pt x="175836" y="159612"/>
                </a:cubicBezTo>
                <a:cubicBezTo>
                  <a:pt x="175836" y="203142"/>
                  <a:pt x="211363" y="238611"/>
                  <a:pt x="254964" y="238611"/>
                </a:cubicBezTo>
                <a:cubicBezTo>
                  <a:pt x="300179" y="238611"/>
                  <a:pt x="335706" y="203142"/>
                  <a:pt x="335706" y="159612"/>
                </a:cubicBezTo>
                <a:cubicBezTo>
                  <a:pt x="335706" y="116081"/>
                  <a:pt x="300179" y="79000"/>
                  <a:pt x="254964" y="79000"/>
                </a:cubicBezTo>
                <a:close/>
                <a:moveTo>
                  <a:pt x="254964" y="0"/>
                </a:moveTo>
                <a:cubicBezTo>
                  <a:pt x="343781" y="0"/>
                  <a:pt x="414834" y="70939"/>
                  <a:pt x="414834" y="159612"/>
                </a:cubicBezTo>
                <a:cubicBezTo>
                  <a:pt x="414834" y="246673"/>
                  <a:pt x="254964" y="478835"/>
                  <a:pt x="254964" y="478835"/>
                </a:cubicBezTo>
                <a:cubicBezTo>
                  <a:pt x="254964" y="478835"/>
                  <a:pt x="95093" y="246673"/>
                  <a:pt x="95093" y="159612"/>
                </a:cubicBezTo>
                <a:cubicBezTo>
                  <a:pt x="95093" y="70939"/>
                  <a:pt x="167761" y="0"/>
                  <a:pt x="2549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椭圆 22">
            <a:extLst>
              <a:ext uri="{FF2B5EF4-FFF2-40B4-BE49-F238E27FC236}">
                <a16:creationId xmlns:a16="http://schemas.microsoft.com/office/drawing/2014/main" id="{5F63A1D3-B411-439C-8A14-68160272E35C}"/>
              </a:ext>
            </a:extLst>
          </p:cNvPr>
          <p:cNvSpPr/>
          <p:nvPr/>
        </p:nvSpPr>
        <p:spPr>
          <a:xfrm>
            <a:off x="2838616" y="2660283"/>
            <a:ext cx="284904" cy="389506"/>
          </a:xfrm>
          <a:custGeom>
            <a:avLst/>
            <a:gdLst>
              <a:gd name="connsiteX0" fmla="*/ 259201 w 414248"/>
              <a:gd name="connsiteY0" fmla="*/ 436440 h 566337"/>
              <a:gd name="connsiteX1" fmla="*/ 259201 w 414248"/>
              <a:gd name="connsiteY1" fmla="*/ 540542 h 566337"/>
              <a:gd name="connsiteX2" fmla="*/ 233378 w 414248"/>
              <a:gd name="connsiteY2" fmla="*/ 566337 h 566337"/>
              <a:gd name="connsiteX3" fmla="*/ 187266 w 414248"/>
              <a:gd name="connsiteY3" fmla="*/ 566337 h 566337"/>
              <a:gd name="connsiteX4" fmla="*/ 160521 w 414248"/>
              <a:gd name="connsiteY4" fmla="*/ 540542 h 566337"/>
              <a:gd name="connsiteX5" fmla="*/ 160521 w 414248"/>
              <a:gd name="connsiteY5" fmla="*/ 442889 h 566337"/>
              <a:gd name="connsiteX6" fmla="*/ 58154 w 414248"/>
              <a:gd name="connsiteY6" fmla="*/ 294708 h 566337"/>
              <a:gd name="connsiteX7" fmla="*/ 59999 w 414248"/>
              <a:gd name="connsiteY7" fmla="*/ 294708 h 566337"/>
              <a:gd name="connsiteX8" fmla="*/ 378270 w 414248"/>
              <a:gd name="connsiteY8" fmla="*/ 314974 h 566337"/>
              <a:gd name="connsiteX9" fmla="*/ 414248 w 414248"/>
              <a:gd name="connsiteY9" fmla="*/ 353664 h 566337"/>
              <a:gd name="connsiteX10" fmla="*/ 378270 w 414248"/>
              <a:gd name="connsiteY10" fmla="*/ 391434 h 566337"/>
              <a:gd name="connsiteX11" fmla="*/ 59999 w 414248"/>
              <a:gd name="connsiteY11" fmla="*/ 411700 h 566337"/>
              <a:gd name="connsiteX12" fmla="*/ 58154 w 414248"/>
              <a:gd name="connsiteY12" fmla="*/ 412621 h 566337"/>
              <a:gd name="connsiteX13" fmla="*/ 32323 w 414248"/>
              <a:gd name="connsiteY13" fmla="*/ 399724 h 566337"/>
              <a:gd name="connsiteX14" fmla="*/ 4647 w 414248"/>
              <a:gd name="connsiteY14" fmla="*/ 364719 h 566337"/>
              <a:gd name="connsiteX15" fmla="*/ 4647 w 414248"/>
              <a:gd name="connsiteY15" fmla="*/ 341689 h 566337"/>
              <a:gd name="connsiteX16" fmla="*/ 32323 w 414248"/>
              <a:gd name="connsiteY16" fmla="*/ 306684 h 566337"/>
              <a:gd name="connsiteX17" fmla="*/ 58154 w 414248"/>
              <a:gd name="connsiteY17" fmla="*/ 294708 h 566337"/>
              <a:gd name="connsiteX18" fmla="*/ 160521 w 414248"/>
              <a:gd name="connsiteY18" fmla="*/ 219108 h 566337"/>
              <a:gd name="connsiteX19" fmla="*/ 259349 w 414248"/>
              <a:gd name="connsiteY19" fmla="*/ 225562 h 566337"/>
              <a:gd name="connsiteX20" fmla="*/ 259349 w 414248"/>
              <a:gd name="connsiteY20" fmla="*/ 270741 h 566337"/>
              <a:gd name="connsiteX21" fmla="*/ 160521 w 414248"/>
              <a:gd name="connsiteY21" fmla="*/ 264287 h 566337"/>
              <a:gd name="connsiteX22" fmla="*/ 354249 w 414248"/>
              <a:gd name="connsiteY22" fmla="*/ 77376 h 566337"/>
              <a:gd name="connsiteX23" fmla="*/ 356094 w 414248"/>
              <a:gd name="connsiteY23" fmla="*/ 77376 h 566337"/>
              <a:gd name="connsiteX24" fmla="*/ 381925 w 414248"/>
              <a:gd name="connsiteY24" fmla="*/ 89352 h 566337"/>
              <a:gd name="connsiteX25" fmla="*/ 410523 w 414248"/>
              <a:gd name="connsiteY25" fmla="*/ 124357 h 566337"/>
              <a:gd name="connsiteX26" fmla="*/ 410523 w 414248"/>
              <a:gd name="connsiteY26" fmla="*/ 147387 h 566337"/>
              <a:gd name="connsiteX27" fmla="*/ 381925 w 414248"/>
              <a:gd name="connsiteY27" fmla="*/ 182392 h 566337"/>
              <a:gd name="connsiteX28" fmla="*/ 356094 w 414248"/>
              <a:gd name="connsiteY28" fmla="*/ 195289 h 566337"/>
              <a:gd name="connsiteX29" fmla="*/ 354249 w 414248"/>
              <a:gd name="connsiteY29" fmla="*/ 194368 h 566337"/>
              <a:gd name="connsiteX30" fmla="*/ 35978 w 414248"/>
              <a:gd name="connsiteY30" fmla="*/ 174102 h 566337"/>
              <a:gd name="connsiteX31" fmla="*/ 0 w 414248"/>
              <a:gd name="connsiteY31" fmla="*/ 136332 h 566337"/>
              <a:gd name="connsiteX32" fmla="*/ 35978 w 414248"/>
              <a:gd name="connsiteY32" fmla="*/ 97642 h 566337"/>
              <a:gd name="connsiteX33" fmla="*/ 210322 w 414248"/>
              <a:gd name="connsiteY33" fmla="*/ 0 h 566337"/>
              <a:gd name="connsiteX34" fmla="*/ 259201 w 414248"/>
              <a:gd name="connsiteY34" fmla="*/ 46992 h 566337"/>
              <a:gd name="connsiteX35" fmla="*/ 160521 w 414248"/>
              <a:gd name="connsiteY35" fmla="*/ 52521 h 566337"/>
              <a:gd name="connsiteX36" fmla="*/ 160521 w 414248"/>
              <a:gd name="connsiteY36" fmla="*/ 48835 h 566337"/>
              <a:gd name="connsiteX37" fmla="*/ 210322 w 414248"/>
              <a:gd name="connsiteY37" fmla="*/ 0 h 56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4248" h="566337">
                <a:moveTo>
                  <a:pt x="259201" y="436440"/>
                </a:moveTo>
                <a:lnTo>
                  <a:pt x="259201" y="540542"/>
                </a:lnTo>
                <a:cubicBezTo>
                  <a:pt x="259201" y="554361"/>
                  <a:pt x="248134" y="566337"/>
                  <a:pt x="233378" y="566337"/>
                </a:cubicBezTo>
                <a:lnTo>
                  <a:pt x="187266" y="566337"/>
                </a:lnTo>
                <a:cubicBezTo>
                  <a:pt x="172510" y="566337"/>
                  <a:pt x="160521" y="554361"/>
                  <a:pt x="160521" y="540542"/>
                </a:cubicBezTo>
                <a:lnTo>
                  <a:pt x="160521" y="442889"/>
                </a:lnTo>
                <a:close/>
                <a:moveTo>
                  <a:pt x="58154" y="294708"/>
                </a:moveTo>
                <a:cubicBezTo>
                  <a:pt x="59076" y="294708"/>
                  <a:pt x="59076" y="294708"/>
                  <a:pt x="59999" y="294708"/>
                </a:cubicBezTo>
                <a:lnTo>
                  <a:pt x="378270" y="314974"/>
                </a:lnTo>
                <a:cubicBezTo>
                  <a:pt x="398565" y="316817"/>
                  <a:pt x="414248" y="333398"/>
                  <a:pt x="414248" y="353664"/>
                </a:cubicBezTo>
                <a:cubicBezTo>
                  <a:pt x="414248" y="373931"/>
                  <a:pt x="398565" y="390512"/>
                  <a:pt x="378270" y="391434"/>
                </a:cubicBezTo>
                <a:lnTo>
                  <a:pt x="59999" y="411700"/>
                </a:lnTo>
                <a:cubicBezTo>
                  <a:pt x="59076" y="412621"/>
                  <a:pt x="59076" y="412621"/>
                  <a:pt x="58154" y="412621"/>
                </a:cubicBezTo>
                <a:cubicBezTo>
                  <a:pt x="48006" y="412621"/>
                  <a:pt x="38781" y="408015"/>
                  <a:pt x="32323" y="399724"/>
                </a:cubicBezTo>
                <a:lnTo>
                  <a:pt x="4647" y="364719"/>
                </a:lnTo>
                <a:cubicBezTo>
                  <a:pt x="-888" y="358270"/>
                  <a:pt x="-888" y="349059"/>
                  <a:pt x="4647" y="341689"/>
                </a:cubicBezTo>
                <a:lnTo>
                  <a:pt x="32323" y="306684"/>
                </a:lnTo>
                <a:cubicBezTo>
                  <a:pt x="38781" y="299314"/>
                  <a:pt x="48006" y="294708"/>
                  <a:pt x="58154" y="294708"/>
                </a:cubicBezTo>
                <a:close/>
                <a:moveTo>
                  <a:pt x="160521" y="219108"/>
                </a:moveTo>
                <a:lnTo>
                  <a:pt x="259349" y="225562"/>
                </a:lnTo>
                <a:lnTo>
                  <a:pt x="259349" y="270741"/>
                </a:lnTo>
                <a:lnTo>
                  <a:pt x="160521" y="264287"/>
                </a:lnTo>
                <a:close/>
                <a:moveTo>
                  <a:pt x="354249" y="77376"/>
                </a:moveTo>
                <a:cubicBezTo>
                  <a:pt x="355172" y="77376"/>
                  <a:pt x="356094" y="77376"/>
                  <a:pt x="356094" y="77376"/>
                </a:cubicBezTo>
                <a:cubicBezTo>
                  <a:pt x="366242" y="77376"/>
                  <a:pt x="375467" y="81982"/>
                  <a:pt x="381925" y="89352"/>
                </a:cubicBezTo>
                <a:lnTo>
                  <a:pt x="410523" y="124357"/>
                </a:lnTo>
                <a:cubicBezTo>
                  <a:pt x="415136" y="131727"/>
                  <a:pt x="415136" y="140938"/>
                  <a:pt x="410523" y="147387"/>
                </a:cubicBezTo>
                <a:lnTo>
                  <a:pt x="381925" y="182392"/>
                </a:lnTo>
                <a:cubicBezTo>
                  <a:pt x="375467" y="190683"/>
                  <a:pt x="366242" y="195289"/>
                  <a:pt x="356094" y="195289"/>
                </a:cubicBezTo>
                <a:cubicBezTo>
                  <a:pt x="356094" y="195289"/>
                  <a:pt x="355172" y="195289"/>
                  <a:pt x="354249" y="194368"/>
                </a:cubicBezTo>
                <a:lnTo>
                  <a:pt x="35978" y="174102"/>
                </a:lnTo>
                <a:cubicBezTo>
                  <a:pt x="15683" y="173180"/>
                  <a:pt x="0" y="156599"/>
                  <a:pt x="0" y="136332"/>
                </a:cubicBezTo>
                <a:cubicBezTo>
                  <a:pt x="0" y="116066"/>
                  <a:pt x="15683" y="99485"/>
                  <a:pt x="35978" y="97642"/>
                </a:cubicBezTo>
                <a:close/>
                <a:moveTo>
                  <a:pt x="210322" y="0"/>
                </a:moveTo>
                <a:cubicBezTo>
                  <a:pt x="236145" y="0"/>
                  <a:pt x="258279" y="20271"/>
                  <a:pt x="259201" y="46992"/>
                </a:cubicBezTo>
                <a:lnTo>
                  <a:pt x="160521" y="52521"/>
                </a:lnTo>
                <a:lnTo>
                  <a:pt x="160521" y="48835"/>
                </a:lnTo>
                <a:cubicBezTo>
                  <a:pt x="160521" y="22114"/>
                  <a:pt x="182655" y="0"/>
                  <a:pt x="2103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椭圆 23">
            <a:extLst>
              <a:ext uri="{FF2B5EF4-FFF2-40B4-BE49-F238E27FC236}">
                <a16:creationId xmlns:a16="http://schemas.microsoft.com/office/drawing/2014/main" id="{AFB594AE-37C4-41B1-A96D-FE36C5F6A935}"/>
              </a:ext>
            </a:extLst>
          </p:cNvPr>
          <p:cNvSpPr/>
          <p:nvPr/>
        </p:nvSpPr>
        <p:spPr>
          <a:xfrm>
            <a:off x="2786315" y="4236666"/>
            <a:ext cx="389506" cy="327724"/>
          </a:xfrm>
          <a:custGeom>
            <a:avLst/>
            <a:gdLst>
              <a:gd name="connsiteX0" fmla="*/ 491732 w 609050"/>
              <a:gd name="connsiteY0" fmla="*/ 464941 h 512446"/>
              <a:gd name="connsiteX1" fmla="*/ 481173 w 609050"/>
              <a:gd name="connsiteY1" fmla="*/ 475479 h 512446"/>
              <a:gd name="connsiteX2" fmla="*/ 491732 w 609050"/>
              <a:gd name="connsiteY2" fmla="*/ 486101 h 512446"/>
              <a:gd name="connsiteX3" fmla="*/ 555168 w 609050"/>
              <a:gd name="connsiteY3" fmla="*/ 486101 h 512446"/>
              <a:gd name="connsiteX4" fmla="*/ 565726 w 609050"/>
              <a:gd name="connsiteY4" fmla="*/ 475479 h 512446"/>
              <a:gd name="connsiteX5" fmla="*/ 555168 w 609050"/>
              <a:gd name="connsiteY5" fmla="*/ 464941 h 512446"/>
              <a:gd name="connsiteX6" fmla="*/ 29916 w 609050"/>
              <a:gd name="connsiteY6" fmla="*/ 445621 h 512446"/>
              <a:gd name="connsiteX7" fmla="*/ 579134 w 609050"/>
              <a:gd name="connsiteY7" fmla="*/ 445621 h 512446"/>
              <a:gd name="connsiteX8" fmla="*/ 609050 w 609050"/>
              <a:gd name="connsiteY8" fmla="*/ 475563 h 512446"/>
              <a:gd name="connsiteX9" fmla="*/ 609050 w 609050"/>
              <a:gd name="connsiteY9" fmla="*/ 482588 h 512446"/>
              <a:gd name="connsiteX10" fmla="*/ 579134 w 609050"/>
              <a:gd name="connsiteY10" fmla="*/ 512446 h 512446"/>
              <a:gd name="connsiteX11" fmla="*/ 29916 w 609050"/>
              <a:gd name="connsiteY11" fmla="*/ 512446 h 512446"/>
              <a:gd name="connsiteX12" fmla="*/ 0 w 609050"/>
              <a:gd name="connsiteY12" fmla="*/ 482588 h 512446"/>
              <a:gd name="connsiteX13" fmla="*/ 0 w 609050"/>
              <a:gd name="connsiteY13" fmla="*/ 475563 h 512446"/>
              <a:gd name="connsiteX14" fmla="*/ 29916 w 609050"/>
              <a:gd name="connsiteY14" fmla="*/ 445621 h 512446"/>
              <a:gd name="connsiteX15" fmla="*/ 58946 w 609050"/>
              <a:gd name="connsiteY15" fmla="*/ 57153 h 512446"/>
              <a:gd name="connsiteX16" fmla="*/ 58946 w 609050"/>
              <a:gd name="connsiteY16" fmla="*/ 356223 h 512446"/>
              <a:gd name="connsiteX17" fmla="*/ 550175 w 609050"/>
              <a:gd name="connsiteY17" fmla="*/ 356223 h 512446"/>
              <a:gd name="connsiteX18" fmla="*/ 550175 w 609050"/>
              <a:gd name="connsiteY18" fmla="*/ 57153 h 512446"/>
              <a:gd name="connsiteX19" fmla="*/ 80147 w 609050"/>
              <a:gd name="connsiteY19" fmla="*/ 0 h 512446"/>
              <a:gd name="connsiteX20" fmla="*/ 529057 w 609050"/>
              <a:gd name="connsiteY20" fmla="*/ 0 h 512446"/>
              <a:gd name="connsiteX21" fmla="*/ 575650 w 609050"/>
              <a:gd name="connsiteY21" fmla="*/ 19414 h 512446"/>
              <a:gd name="connsiteX22" fmla="*/ 595007 w 609050"/>
              <a:gd name="connsiteY22" fmla="*/ 65939 h 512446"/>
              <a:gd name="connsiteX23" fmla="*/ 595007 w 609050"/>
              <a:gd name="connsiteY23" fmla="*/ 355972 h 512446"/>
              <a:gd name="connsiteX24" fmla="*/ 575650 w 609050"/>
              <a:gd name="connsiteY24" fmla="*/ 402497 h 512446"/>
              <a:gd name="connsiteX25" fmla="*/ 529057 w 609050"/>
              <a:gd name="connsiteY25" fmla="*/ 421911 h 512446"/>
              <a:gd name="connsiteX26" fmla="*/ 80147 w 609050"/>
              <a:gd name="connsiteY26" fmla="*/ 421911 h 512446"/>
              <a:gd name="connsiteX27" fmla="*/ 33555 w 609050"/>
              <a:gd name="connsiteY27" fmla="*/ 402497 h 512446"/>
              <a:gd name="connsiteX28" fmla="*/ 14113 w 609050"/>
              <a:gd name="connsiteY28" fmla="*/ 355972 h 512446"/>
              <a:gd name="connsiteX29" fmla="*/ 14113 w 609050"/>
              <a:gd name="connsiteY29" fmla="*/ 65939 h 512446"/>
              <a:gd name="connsiteX30" fmla="*/ 33555 w 609050"/>
              <a:gd name="connsiteY30" fmla="*/ 19414 h 512446"/>
              <a:gd name="connsiteX31" fmla="*/ 80147 w 609050"/>
              <a:gd name="connsiteY31" fmla="*/ 0 h 51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9050" h="512446">
                <a:moveTo>
                  <a:pt x="491732" y="464941"/>
                </a:moveTo>
                <a:cubicBezTo>
                  <a:pt x="485950" y="464941"/>
                  <a:pt x="481173" y="469708"/>
                  <a:pt x="481173" y="475479"/>
                </a:cubicBezTo>
                <a:cubicBezTo>
                  <a:pt x="481173" y="481333"/>
                  <a:pt x="485950" y="486101"/>
                  <a:pt x="491732" y="486101"/>
                </a:cubicBezTo>
                <a:lnTo>
                  <a:pt x="555168" y="486101"/>
                </a:lnTo>
                <a:cubicBezTo>
                  <a:pt x="561033" y="486101"/>
                  <a:pt x="565726" y="481333"/>
                  <a:pt x="565726" y="475479"/>
                </a:cubicBezTo>
                <a:cubicBezTo>
                  <a:pt x="565726" y="469708"/>
                  <a:pt x="561033" y="464941"/>
                  <a:pt x="555168" y="464941"/>
                </a:cubicBezTo>
                <a:close/>
                <a:moveTo>
                  <a:pt x="29916" y="445621"/>
                </a:moveTo>
                <a:lnTo>
                  <a:pt x="579134" y="445621"/>
                </a:lnTo>
                <a:cubicBezTo>
                  <a:pt x="595642" y="445621"/>
                  <a:pt x="609050" y="459003"/>
                  <a:pt x="609050" y="475563"/>
                </a:cubicBezTo>
                <a:lnTo>
                  <a:pt x="609050" y="482588"/>
                </a:lnTo>
                <a:cubicBezTo>
                  <a:pt x="609050" y="499064"/>
                  <a:pt x="595642" y="512446"/>
                  <a:pt x="579134" y="512446"/>
                </a:cubicBezTo>
                <a:lnTo>
                  <a:pt x="29916" y="512446"/>
                </a:lnTo>
                <a:cubicBezTo>
                  <a:pt x="13408" y="512446"/>
                  <a:pt x="0" y="499064"/>
                  <a:pt x="0" y="482588"/>
                </a:cubicBezTo>
                <a:lnTo>
                  <a:pt x="0" y="475563"/>
                </a:lnTo>
                <a:cubicBezTo>
                  <a:pt x="0" y="459003"/>
                  <a:pt x="13408" y="445621"/>
                  <a:pt x="29916" y="445621"/>
                </a:cubicBezTo>
                <a:close/>
                <a:moveTo>
                  <a:pt x="58946" y="57153"/>
                </a:moveTo>
                <a:lnTo>
                  <a:pt x="58946" y="356223"/>
                </a:lnTo>
                <a:lnTo>
                  <a:pt x="550175" y="356223"/>
                </a:lnTo>
                <a:lnTo>
                  <a:pt x="550175" y="57153"/>
                </a:lnTo>
                <a:close/>
                <a:moveTo>
                  <a:pt x="80147" y="0"/>
                </a:moveTo>
                <a:lnTo>
                  <a:pt x="529057" y="0"/>
                </a:lnTo>
                <a:cubicBezTo>
                  <a:pt x="547158" y="0"/>
                  <a:pt x="562745" y="6443"/>
                  <a:pt x="575650" y="19414"/>
                </a:cubicBezTo>
                <a:cubicBezTo>
                  <a:pt x="588555" y="32300"/>
                  <a:pt x="595007" y="47781"/>
                  <a:pt x="595007" y="65939"/>
                </a:cubicBezTo>
                <a:lnTo>
                  <a:pt x="595007" y="355972"/>
                </a:lnTo>
                <a:cubicBezTo>
                  <a:pt x="595007" y="374130"/>
                  <a:pt x="588555" y="389611"/>
                  <a:pt x="575650" y="402497"/>
                </a:cubicBezTo>
                <a:cubicBezTo>
                  <a:pt x="562745" y="415468"/>
                  <a:pt x="547158" y="421911"/>
                  <a:pt x="529057" y="421911"/>
                </a:cubicBezTo>
                <a:lnTo>
                  <a:pt x="80147" y="421911"/>
                </a:lnTo>
                <a:cubicBezTo>
                  <a:pt x="61962" y="421911"/>
                  <a:pt x="46460" y="415468"/>
                  <a:pt x="33555" y="402497"/>
                </a:cubicBezTo>
                <a:cubicBezTo>
                  <a:pt x="20566" y="389611"/>
                  <a:pt x="14113" y="374046"/>
                  <a:pt x="14113" y="355972"/>
                </a:cubicBezTo>
                <a:lnTo>
                  <a:pt x="14113" y="65939"/>
                </a:lnTo>
                <a:cubicBezTo>
                  <a:pt x="14113" y="47781"/>
                  <a:pt x="20566" y="32300"/>
                  <a:pt x="33555" y="19414"/>
                </a:cubicBezTo>
                <a:cubicBezTo>
                  <a:pt x="46460" y="6443"/>
                  <a:pt x="61962" y="0"/>
                  <a:pt x="801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24">
            <a:extLst>
              <a:ext uri="{FF2B5EF4-FFF2-40B4-BE49-F238E27FC236}">
                <a16:creationId xmlns:a16="http://schemas.microsoft.com/office/drawing/2014/main" id="{648416B1-FA00-4B05-A8BF-F33655E1E482}"/>
              </a:ext>
            </a:extLst>
          </p:cNvPr>
          <p:cNvSpPr/>
          <p:nvPr/>
        </p:nvSpPr>
        <p:spPr>
          <a:xfrm>
            <a:off x="4352596" y="4981334"/>
            <a:ext cx="389506" cy="361338"/>
          </a:xfrm>
          <a:custGeom>
            <a:avLst/>
            <a:gdLst>
              <a:gd name="connsiteX0" fmla="*/ 31765 w 608226"/>
              <a:gd name="connsiteY0" fmla="*/ 449854 h 564241"/>
              <a:gd name="connsiteX1" fmla="*/ 247309 w 608226"/>
              <a:gd name="connsiteY1" fmla="*/ 449854 h 564241"/>
              <a:gd name="connsiteX2" fmla="*/ 252786 w 608226"/>
              <a:gd name="connsiteY2" fmla="*/ 464263 h 564241"/>
              <a:gd name="connsiteX3" fmla="*/ 294551 w 608226"/>
              <a:gd name="connsiteY3" fmla="*/ 526133 h 564241"/>
              <a:gd name="connsiteX4" fmla="*/ 299409 w 608226"/>
              <a:gd name="connsiteY4" fmla="*/ 530793 h 564241"/>
              <a:gd name="connsiteX5" fmla="*/ 31765 w 608226"/>
              <a:gd name="connsiteY5" fmla="*/ 530793 h 564241"/>
              <a:gd name="connsiteX6" fmla="*/ 0 w 608226"/>
              <a:gd name="connsiteY6" fmla="*/ 499074 h 564241"/>
              <a:gd name="connsiteX7" fmla="*/ 0 w 608226"/>
              <a:gd name="connsiteY7" fmla="*/ 481573 h 564241"/>
              <a:gd name="connsiteX8" fmla="*/ 31765 w 608226"/>
              <a:gd name="connsiteY8" fmla="*/ 449854 h 564241"/>
              <a:gd name="connsiteX9" fmla="*/ 82493 w 608226"/>
              <a:gd name="connsiteY9" fmla="*/ 336385 h 564241"/>
              <a:gd name="connsiteX10" fmla="*/ 244510 w 608226"/>
              <a:gd name="connsiteY10" fmla="*/ 336385 h 564241"/>
              <a:gd name="connsiteX11" fmla="*/ 237464 w 608226"/>
              <a:gd name="connsiteY11" fmla="*/ 388490 h 564241"/>
              <a:gd name="connsiteX12" fmla="*/ 239558 w 608226"/>
              <a:gd name="connsiteY12" fmla="*/ 417253 h 564241"/>
              <a:gd name="connsiteX13" fmla="*/ 82493 w 608226"/>
              <a:gd name="connsiteY13" fmla="*/ 417253 h 564241"/>
              <a:gd name="connsiteX14" fmla="*/ 50737 w 608226"/>
              <a:gd name="connsiteY14" fmla="*/ 385543 h 564241"/>
              <a:gd name="connsiteX15" fmla="*/ 50737 w 608226"/>
              <a:gd name="connsiteY15" fmla="*/ 368048 h 564241"/>
              <a:gd name="connsiteX16" fmla="*/ 82493 w 608226"/>
              <a:gd name="connsiteY16" fmla="*/ 336385 h 564241"/>
              <a:gd name="connsiteX17" fmla="*/ 490359 w 608226"/>
              <a:gd name="connsiteY17" fmla="*/ 289450 h 564241"/>
              <a:gd name="connsiteX18" fmla="*/ 480406 w 608226"/>
              <a:gd name="connsiteY18" fmla="*/ 296423 h 564241"/>
              <a:gd name="connsiteX19" fmla="*/ 442689 w 608226"/>
              <a:gd name="connsiteY19" fmla="*/ 355436 h 564241"/>
              <a:gd name="connsiteX20" fmla="*/ 432402 w 608226"/>
              <a:gd name="connsiteY20" fmla="*/ 371557 h 564241"/>
              <a:gd name="connsiteX21" fmla="*/ 409924 w 608226"/>
              <a:gd name="connsiteY21" fmla="*/ 336367 h 564241"/>
              <a:gd name="connsiteX22" fmla="*/ 384779 w 608226"/>
              <a:gd name="connsiteY22" fmla="*/ 296994 h 564241"/>
              <a:gd name="connsiteX23" fmla="*/ 384398 w 608226"/>
              <a:gd name="connsiteY23" fmla="*/ 296423 h 564241"/>
              <a:gd name="connsiteX24" fmla="*/ 362492 w 608226"/>
              <a:gd name="connsiteY24" fmla="*/ 291573 h 564241"/>
              <a:gd name="connsiteX25" fmla="*/ 355205 w 608226"/>
              <a:gd name="connsiteY25" fmla="*/ 305791 h 564241"/>
              <a:gd name="connsiteX26" fmla="*/ 357682 w 608226"/>
              <a:gd name="connsiteY26" fmla="*/ 313447 h 564241"/>
              <a:gd name="connsiteX27" fmla="*/ 372254 w 608226"/>
              <a:gd name="connsiteY27" fmla="*/ 336367 h 564241"/>
              <a:gd name="connsiteX28" fmla="*/ 405162 w 608226"/>
              <a:gd name="connsiteY28" fmla="*/ 387725 h 564241"/>
              <a:gd name="connsiteX29" fmla="*/ 389208 w 608226"/>
              <a:gd name="connsiteY29" fmla="*/ 387725 h 564241"/>
              <a:gd name="connsiteX30" fmla="*/ 373350 w 608226"/>
              <a:gd name="connsiteY30" fmla="*/ 403560 h 564241"/>
              <a:gd name="connsiteX31" fmla="*/ 381303 w 608226"/>
              <a:gd name="connsiteY31" fmla="*/ 417255 h 564241"/>
              <a:gd name="connsiteX32" fmla="*/ 389208 w 608226"/>
              <a:gd name="connsiteY32" fmla="*/ 419395 h 564241"/>
              <a:gd name="connsiteX33" fmla="*/ 416591 w 608226"/>
              <a:gd name="connsiteY33" fmla="*/ 419395 h 564241"/>
              <a:gd name="connsiteX34" fmla="*/ 416591 w 608226"/>
              <a:gd name="connsiteY34" fmla="*/ 430522 h 564241"/>
              <a:gd name="connsiteX35" fmla="*/ 389208 w 608226"/>
              <a:gd name="connsiteY35" fmla="*/ 430522 h 564241"/>
              <a:gd name="connsiteX36" fmla="*/ 373350 w 608226"/>
              <a:gd name="connsiteY36" fmla="*/ 446357 h 564241"/>
              <a:gd name="connsiteX37" fmla="*/ 374350 w 608226"/>
              <a:gd name="connsiteY37" fmla="*/ 451921 h 564241"/>
              <a:gd name="connsiteX38" fmla="*/ 388065 w 608226"/>
              <a:gd name="connsiteY38" fmla="*/ 462145 h 564241"/>
              <a:gd name="connsiteX39" fmla="*/ 389208 w 608226"/>
              <a:gd name="connsiteY39" fmla="*/ 462192 h 564241"/>
              <a:gd name="connsiteX40" fmla="*/ 416591 w 608226"/>
              <a:gd name="connsiteY40" fmla="*/ 462192 h 564241"/>
              <a:gd name="connsiteX41" fmla="*/ 416591 w 608226"/>
              <a:gd name="connsiteY41" fmla="*/ 484352 h 564241"/>
              <a:gd name="connsiteX42" fmla="*/ 432450 w 608226"/>
              <a:gd name="connsiteY42" fmla="*/ 500187 h 564241"/>
              <a:gd name="connsiteX43" fmla="*/ 448356 w 608226"/>
              <a:gd name="connsiteY43" fmla="*/ 484352 h 564241"/>
              <a:gd name="connsiteX44" fmla="*/ 448356 w 608226"/>
              <a:gd name="connsiteY44" fmla="*/ 462192 h 564241"/>
              <a:gd name="connsiteX45" fmla="*/ 475692 w 608226"/>
              <a:gd name="connsiteY45" fmla="*/ 462192 h 564241"/>
              <a:gd name="connsiteX46" fmla="*/ 491598 w 608226"/>
              <a:gd name="connsiteY46" fmla="*/ 446357 h 564241"/>
              <a:gd name="connsiteX47" fmla="*/ 475692 w 608226"/>
              <a:gd name="connsiteY47" fmla="*/ 430522 h 564241"/>
              <a:gd name="connsiteX48" fmla="*/ 448356 w 608226"/>
              <a:gd name="connsiteY48" fmla="*/ 430522 h 564241"/>
              <a:gd name="connsiteX49" fmla="*/ 448356 w 608226"/>
              <a:gd name="connsiteY49" fmla="*/ 419347 h 564241"/>
              <a:gd name="connsiteX50" fmla="*/ 475692 w 608226"/>
              <a:gd name="connsiteY50" fmla="*/ 419347 h 564241"/>
              <a:gd name="connsiteX51" fmla="*/ 491598 w 608226"/>
              <a:gd name="connsiteY51" fmla="*/ 403512 h 564241"/>
              <a:gd name="connsiteX52" fmla="*/ 475692 w 608226"/>
              <a:gd name="connsiteY52" fmla="*/ 387629 h 564241"/>
              <a:gd name="connsiteX53" fmla="*/ 459785 w 608226"/>
              <a:gd name="connsiteY53" fmla="*/ 387629 h 564241"/>
              <a:gd name="connsiteX54" fmla="*/ 507123 w 608226"/>
              <a:gd name="connsiteY54" fmla="*/ 313447 h 564241"/>
              <a:gd name="connsiteX55" fmla="*/ 502313 w 608226"/>
              <a:gd name="connsiteY55" fmla="*/ 291573 h 564241"/>
              <a:gd name="connsiteX56" fmla="*/ 490359 w 608226"/>
              <a:gd name="connsiteY56" fmla="*/ 289450 h 564241"/>
              <a:gd name="connsiteX57" fmla="*/ 31765 w 608226"/>
              <a:gd name="connsiteY57" fmla="*/ 224963 h 564241"/>
              <a:gd name="connsiteX58" fmla="*/ 326647 w 608226"/>
              <a:gd name="connsiteY58" fmla="*/ 224963 h 564241"/>
              <a:gd name="connsiteX59" fmla="*/ 294549 w 608226"/>
              <a:gd name="connsiteY59" fmla="*/ 250826 h 564241"/>
              <a:gd name="connsiteX60" fmla="*/ 255879 w 608226"/>
              <a:gd name="connsiteY60" fmla="*/ 305831 h 564241"/>
              <a:gd name="connsiteX61" fmla="*/ 31765 w 608226"/>
              <a:gd name="connsiteY61" fmla="*/ 305831 h 564241"/>
              <a:gd name="connsiteX62" fmla="*/ 0 w 608226"/>
              <a:gd name="connsiteY62" fmla="*/ 274168 h 564241"/>
              <a:gd name="connsiteX63" fmla="*/ 0 w 608226"/>
              <a:gd name="connsiteY63" fmla="*/ 256673 h 564241"/>
              <a:gd name="connsiteX64" fmla="*/ 31765 w 608226"/>
              <a:gd name="connsiteY64" fmla="*/ 224963 h 564241"/>
              <a:gd name="connsiteX65" fmla="*/ 432402 w 608226"/>
              <a:gd name="connsiteY65" fmla="*/ 212825 h 564241"/>
              <a:gd name="connsiteX66" fmla="*/ 608226 w 608226"/>
              <a:gd name="connsiteY66" fmla="*/ 388581 h 564241"/>
              <a:gd name="connsiteX67" fmla="*/ 432355 w 608226"/>
              <a:gd name="connsiteY67" fmla="*/ 564241 h 564241"/>
              <a:gd name="connsiteX68" fmla="*/ 329155 w 608226"/>
              <a:gd name="connsiteY68" fmla="*/ 530811 h 564241"/>
              <a:gd name="connsiteX69" fmla="*/ 267484 w 608226"/>
              <a:gd name="connsiteY69" fmla="*/ 449924 h 564241"/>
              <a:gd name="connsiteX70" fmla="*/ 258816 w 608226"/>
              <a:gd name="connsiteY70" fmla="*/ 417303 h 564241"/>
              <a:gd name="connsiteX71" fmla="*/ 256435 w 608226"/>
              <a:gd name="connsiteY71" fmla="*/ 388533 h 564241"/>
              <a:gd name="connsiteX72" fmla="*/ 264340 w 608226"/>
              <a:gd name="connsiteY72" fmla="*/ 336415 h 564241"/>
              <a:gd name="connsiteX73" fmla="*/ 277151 w 608226"/>
              <a:gd name="connsiteY73" fmla="*/ 305838 h 564241"/>
              <a:gd name="connsiteX74" fmla="*/ 367301 w 608226"/>
              <a:gd name="connsiteY74" fmla="*/ 225284 h 564241"/>
              <a:gd name="connsiteX75" fmla="*/ 432402 w 608226"/>
              <a:gd name="connsiteY75" fmla="*/ 212825 h 564241"/>
              <a:gd name="connsiteX76" fmla="*/ 31760 w 608226"/>
              <a:gd name="connsiteY76" fmla="*/ 113540 h 564241"/>
              <a:gd name="connsiteX77" fmla="*/ 362842 w 608226"/>
              <a:gd name="connsiteY77" fmla="*/ 113540 h 564241"/>
              <a:gd name="connsiteX78" fmla="*/ 394602 w 608226"/>
              <a:gd name="connsiteY78" fmla="*/ 145250 h 564241"/>
              <a:gd name="connsiteX79" fmla="*/ 394602 w 608226"/>
              <a:gd name="connsiteY79" fmla="*/ 162745 h 564241"/>
              <a:gd name="connsiteX80" fmla="*/ 362794 w 608226"/>
              <a:gd name="connsiteY80" fmla="*/ 194408 h 564241"/>
              <a:gd name="connsiteX81" fmla="*/ 31760 w 608226"/>
              <a:gd name="connsiteY81" fmla="*/ 194408 h 564241"/>
              <a:gd name="connsiteX82" fmla="*/ 0 w 608226"/>
              <a:gd name="connsiteY82" fmla="*/ 162745 h 564241"/>
              <a:gd name="connsiteX83" fmla="*/ 0 w 608226"/>
              <a:gd name="connsiteY83" fmla="*/ 145250 h 564241"/>
              <a:gd name="connsiteX84" fmla="*/ 31760 w 608226"/>
              <a:gd name="connsiteY84" fmla="*/ 113540 h 564241"/>
              <a:gd name="connsiteX85" fmla="*/ 82496 w 608226"/>
              <a:gd name="connsiteY85" fmla="*/ 0 h 564241"/>
              <a:gd name="connsiteX86" fmla="*/ 413509 w 608226"/>
              <a:gd name="connsiteY86" fmla="*/ 0 h 564241"/>
              <a:gd name="connsiteX87" fmla="*/ 445268 w 608226"/>
              <a:gd name="connsiteY87" fmla="*/ 31719 h 564241"/>
              <a:gd name="connsiteX88" fmla="*/ 445268 w 608226"/>
              <a:gd name="connsiteY88" fmla="*/ 49220 h 564241"/>
              <a:gd name="connsiteX89" fmla="*/ 413509 w 608226"/>
              <a:gd name="connsiteY89" fmla="*/ 80939 h 564241"/>
              <a:gd name="connsiteX90" fmla="*/ 82496 w 608226"/>
              <a:gd name="connsiteY90" fmla="*/ 80939 h 564241"/>
              <a:gd name="connsiteX91" fmla="*/ 50737 w 608226"/>
              <a:gd name="connsiteY91" fmla="*/ 49220 h 564241"/>
              <a:gd name="connsiteX92" fmla="*/ 50737 w 608226"/>
              <a:gd name="connsiteY92" fmla="*/ 31719 h 564241"/>
              <a:gd name="connsiteX93" fmla="*/ 82496 w 608226"/>
              <a:gd name="connsiteY93" fmla="*/ 0 h 56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08226" h="564241">
                <a:moveTo>
                  <a:pt x="31765" y="449854"/>
                </a:moveTo>
                <a:lnTo>
                  <a:pt x="247309" y="449854"/>
                </a:lnTo>
                <a:cubicBezTo>
                  <a:pt x="248976" y="454705"/>
                  <a:pt x="250738" y="459508"/>
                  <a:pt x="252786" y="464263"/>
                </a:cubicBezTo>
                <a:cubicBezTo>
                  <a:pt x="262644" y="487470"/>
                  <a:pt x="276645" y="508252"/>
                  <a:pt x="294551" y="526133"/>
                </a:cubicBezTo>
                <a:cubicBezTo>
                  <a:pt x="296171" y="527749"/>
                  <a:pt x="297790" y="529271"/>
                  <a:pt x="299409" y="530793"/>
                </a:cubicBezTo>
                <a:lnTo>
                  <a:pt x="31765" y="530793"/>
                </a:lnTo>
                <a:cubicBezTo>
                  <a:pt x="14239" y="530793"/>
                  <a:pt x="0" y="516574"/>
                  <a:pt x="0" y="499074"/>
                </a:cubicBezTo>
                <a:lnTo>
                  <a:pt x="0" y="481573"/>
                </a:lnTo>
                <a:cubicBezTo>
                  <a:pt x="0" y="464073"/>
                  <a:pt x="14239" y="449854"/>
                  <a:pt x="31765" y="449854"/>
                </a:cubicBezTo>
                <a:close/>
                <a:moveTo>
                  <a:pt x="82493" y="336385"/>
                </a:moveTo>
                <a:lnTo>
                  <a:pt x="244510" y="336385"/>
                </a:lnTo>
                <a:cubicBezTo>
                  <a:pt x="239797" y="353215"/>
                  <a:pt x="237464" y="370662"/>
                  <a:pt x="237464" y="388490"/>
                </a:cubicBezTo>
                <a:cubicBezTo>
                  <a:pt x="237464" y="398189"/>
                  <a:pt x="238130" y="407792"/>
                  <a:pt x="239558" y="417253"/>
                </a:cubicBezTo>
                <a:lnTo>
                  <a:pt x="82493" y="417253"/>
                </a:lnTo>
                <a:cubicBezTo>
                  <a:pt x="64972" y="417253"/>
                  <a:pt x="50737" y="403038"/>
                  <a:pt x="50737" y="385543"/>
                </a:cubicBezTo>
                <a:lnTo>
                  <a:pt x="50737" y="368048"/>
                </a:lnTo>
                <a:cubicBezTo>
                  <a:pt x="50737" y="350552"/>
                  <a:pt x="64972" y="336385"/>
                  <a:pt x="82493" y="336385"/>
                </a:cubicBezTo>
                <a:close/>
                <a:moveTo>
                  <a:pt x="490359" y="289450"/>
                </a:moveTo>
                <a:cubicBezTo>
                  <a:pt x="486395" y="290336"/>
                  <a:pt x="482764" y="292738"/>
                  <a:pt x="480406" y="296423"/>
                </a:cubicBezTo>
                <a:lnTo>
                  <a:pt x="442689" y="355436"/>
                </a:lnTo>
                <a:lnTo>
                  <a:pt x="432402" y="371557"/>
                </a:lnTo>
                <a:lnTo>
                  <a:pt x="409924" y="336367"/>
                </a:lnTo>
                <a:lnTo>
                  <a:pt x="384779" y="296994"/>
                </a:lnTo>
                <a:lnTo>
                  <a:pt x="384398" y="296423"/>
                </a:lnTo>
                <a:cubicBezTo>
                  <a:pt x="379683" y="289052"/>
                  <a:pt x="369873" y="286912"/>
                  <a:pt x="362492" y="291573"/>
                </a:cubicBezTo>
                <a:cubicBezTo>
                  <a:pt x="357491" y="294759"/>
                  <a:pt x="354872" y="300275"/>
                  <a:pt x="355205" y="305791"/>
                </a:cubicBezTo>
                <a:cubicBezTo>
                  <a:pt x="355300" y="308454"/>
                  <a:pt x="356158" y="311069"/>
                  <a:pt x="357682" y="313447"/>
                </a:cubicBezTo>
                <a:lnTo>
                  <a:pt x="372254" y="336367"/>
                </a:lnTo>
                <a:lnTo>
                  <a:pt x="405162" y="387725"/>
                </a:lnTo>
                <a:lnTo>
                  <a:pt x="389208" y="387725"/>
                </a:lnTo>
                <a:cubicBezTo>
                  <a:pt x="380445" y="387725"/>
                  <a:pt x="373350" y="394810"/>
                  <a:pt x="373350" y="403560"/>
                </a:cubicBezTo>
                <a:cubicBezTo>
                  <a:pt x="373350" y="409409"/>
                  <a:pt x="376588" y="414544"/>
                  <a:pt x="381303" y="417255"/>
                </a:cubicBezTo>
                <a:cubicBezTo>
                  <a:pt x="383589" y="418634"/>
                  <a:pt x="386303" y="419395"/>
                  <a:pt x="389208" y="419395"/>
                </a:cubicBezTo>
                <a:lnTo>
                  <a:pt x="416591" y="419395"/>
                </a:lnTo>
                <a:lnTo>
                  <a:pt x="416591" y="430522"/>
                </a:lnTo>
                <a:lnTo>
                  <a:pt x="389208" y="430522"/>
                </a:lnTo>
                <a:cubicBezTo>
                  <a:pt x="380445" y="430522"/>
                  <a:pt x="373350" y="437608"/>
                  <a:pt x="373350" y="446357"/>
                </a:cubicBezTo>
                <a:cubicBezTo>
                  <a:pt x="373350" y="448307"/>
                  <a:pt x="373731" y="450209"/>
                  <a:pt x="374350" y="451921"/>
                </a:cubicBezTo>
                <a:cubicBezTo>
                  <a:pt x="376540" y="457580"/>
                  <a:pt x="381779" y="461717"/>
                  <a:pt x="388065" y="462145"/>
                </a:cubicBezTo>
                <a:cubicBezTo>
                  <a:pt x="388446" y="462192"/>
                  <a:pt x="388827" y="462192"/>
                  <a:pt x="389208" y="462192"/>
                </a:cubicBezTo>
                <a:lnTo>
                  <a:pt x="416591" y="462192"/>
                </a:lnTo>
                <a:lnTo>
                  <a:pt x="416591" y="484352"/>
                </a:lnTo>
                <a:cubicBezTo>
                  <a:pt x="416591" y="493102"/>
                  <a:pt x="423687" y="500187"/>
                  <a:pt x="432450" y="500187"/>
                </a:cubicBezTo>
                <a:cubicBezTo>
                  <a:pt x="441212" y="500187"/>
                  <a:pt x="448356" y="493102"/>
                  <a:pt x="448356" y="484352"/>
                </a:cubicBezTo>
                <a:lnTo>
                  <a:pt x="448356" y="462192"/>
                </a:lnTo>
                <a:lnTo>
                  <a:pt x="475692" y="462192"/>
                </a:lnTo>
                <a:cubicBezTo>
                  <a:pt x="484454" y="462192"/>
                  <a:pt x="491598" y="455107"/>
                  <a:pt x="491598" y="446357"/>
                </a:cubicBezTo>
                <a:cubicBezTo>
                  <a:pt x="491598" y="437608"/>
                  <a:pt x="484454" y="430522"/>
                  <a:pt x="475692" y="430522"/>
                </a:cubicBezTo>
                <a:lnTo>
                  <a:pt x="448356" y="430522"/>
                </a:lnTo>
                <a:lnTo>
                  <a:pt x="448356" y="419347"/>
                </a:lnTo>
                <a:lnTo>
                  <a:pt x="475692" y="419347"/>
                </a:lnTo>
                <a:cubicBezTo>
                  <a:pt x="484454" y="419347"/>
                  <a:pt x="491598" y="412262"/>
                  <a:pt x="491598" y="403512"/>
                </a:cubicBezTo>
                <a:cubicBezTo>
                  <a:pt x="491598" y="394762"/>
                  <a:pt x="484454" y="387629"/>
                  <a:pt x="475692" y="387629"/>
                </a:cubicBezTo>
                <a:lnTo>
                  <a:pt x="459785" y="387629"/>
                </a:lnTo>
                <a:lnTo>
                  <a:pt x="507123" y="313447"/>
                </a:lnTo>
                <a:cubicBezTo>
                  <a:pt x="511837" y="306124"/>
                  <a:pt x="509694" y="296280"/>
                  <a:pt x="502313" y="291573"/>
                </a:cubicBezTo>
                <a:cubicBezTo>
                  <a:pt x="498622" y="289195"/>
                  <a:pt x="494324" y="288565"/>
                  <a:pt x="490359" y="289450"/>
                </a:cubicBezTo>
                <a:close/>
                <a:moveTo>
                  <a:pt x="31765" y="224963"/>
                </a:moveTo>
                <a:lnTo>
                  <a:pt x="326647" y="224963"/>
                </a:lnTo>
                <a:cubicBezTo>
                  <a:pt x="315122" y="232379"/>
                  <a:pt x="304407" y="240984"/>
                  <a:pt x="294549" y="250826"/>
                </a:cubicBezTo>
                <a:cubicBezTo>
                  <a:pt x="278500" y="266942"/>
                  <a:pt x="265499" y="285388"/>
                  <a:pt x="255879" y="305831"/>
                </a:cubicBezTo>
                <a:lnTo>
                  <a:pt x="31765" y="305831"/>
                </a:lnTo>
                <a:cubicBezTo>
                  <a:pt x="14239" y="305831"/>
                  <a:pt x="0" y="291664"/>
                  <a:pt x="0" y="274168"/>
                </a:cubicBezTo>
                <a:lnTo>
                  <a:pt x="0" y="256673"/>
                </a:lnTo>
                <a:cubicBezTo>
                  <a:pt x="0" y="239178"/>
                  <a:pt x="14239" y="224963"/>
                  <a:pt x="31765" y="224963"/>
                </a:cubicBezTo>
                <a:close/>
                <a:moveTo>
                  <a:pt x="432402" y="212825"/>
                </a:moveTo>
                <a:cubicBezTo>
                  <a:pt x="529553" y="212825"/>
                  <a:pt x="608274" y="291478"/>
                  <a:pt x="608226" y="388581"/>
                </a:cubicBezTo>
                <a:cubicBezTo>
                  <a:pt x="608226" y="485589"/>
                  <a:pt x="529506" y="564241"/>
                  <a:pt x="432355" y="564241"/>
                </a:cubicBezTo>
                <a:cubicBezTo>
                  <a:pt x="393780" y="564241"/>
                  <a:pt x="358110" y="551782"/>
                  <a:pt x="329155" y="530811"/>
                </a:cubicBezTo>
                <a:cubicBezTo>
                  <a:pt x="301391" y="510649"/>
                  <a:pt x="279675" y="482545"/>
                  <a:pt x="267484" y="449924"/>
                </a:cubicBezTo>
                <a:cubicBezTo>
                  <a:pt x="263579" y="439510"/>
                  <a:pt x="260626" y="428620"/>
                  <a:pt x="258816" y="417303"/>
                </a:cubicBezTo>
                <a:cubicBezTo>
                  <a:pt x="257292" y="407935"/>
                  <a:pt x="256435" y="398376"/>
                  <a:pt x="256435" y="388533"/>
                </a:cubicBezTo>
                <a:cubicBezTo>
                  <a:pt x="256435" y="370415"/>
                  <a:pt x="259197" y="352916"/>
                  <a:pt x="264340" y="336415"/>
                </a:cubicBezTo>
                <a:cubicBezTo>
                  <a:pt x="267674" y="325763"/>
                  <a:pt x="271960" y="315539"/>
                  <a:pt x="277151" y="305838"/>
                </a:cubicBezTo>
                <a:cubicBezTo>
                  <a:pt x="296629" y="269413"/>
                  <a:pt x="328584" y="240691"/>
                  <a:pt x="367301" y="225284"/>
                </a:cubicBezTo>
                <a:cubicBezTo>
                  <a:pt x="387446" y="217295"/>
                  <a:pt x="409400" y="212825"/>
                  <a:pt x="432402" y="212825"/>
                </a:cubicBezTo>
                <a:close/>
                <a:moveTo>
                  <a:pt x="31760" y="113540"/>
                </a:moveTo>
                <a:lnTo>
                  <a:pt x="362842" y="113540"/>
                </a:lnTo>
                <a:cubicBezTo>
                  <a:pt x="380365" y="113540"/>
                  <a:pt x="394602" y="127755"/>
                  <a:pt x="394602" y="145250"/>
                </a:cubicBezTo>
                <a:lnTo>
                  <a:pt x="394602" y="162745"/>
                </a:lnTo>
                <a:cubicBezTo>
                  <a:pt x="394602" y="180241"/>
                  <a:pt x="380365" y="194408"/>
                  <a:pt x="362794" y="194408"/>
                </a:cubicBezTo>
                <a:lnTo>
                  <a:pt x="31760" y="194408"/>
                </a:lnTo>
                <a:cubicBezTo>
                  <a:pt x="14237" y="194408"/>
                  <a:pt x="0" y="180241"/>
                  <a:pt x="0" y="162745"/>
                </a:cubicBezTo>
                <a:lnTo>
                  <a:pt x="0" y="145250"/>
                </a:lnTo>
                <a:cubicBezTo>
                  <a:pt x="0" y="127755"/>
                  <a:pt x="14237" y="113540"/>
                  <a:pt x="31760" y="113540"/>
                </a:cubicBezTo>
                <a:close/>
                <a:moveTo>
                  <a:pt x="82496" y="0"/>
                </a:moveTo>
                <a:lnTo>
                  <a:pt x="413509" y="0"/>
                </a:lnTo>
                <a:cubicBezTo>
                  <a:pt x="431031" y="0"/>
                  <a:pt x="445268" y="14219"/>
                  <a:pt x="445268" y="31719"/>
                </a:cubicBezTo>
                <a:lnTo>
                  <a:pt x="445268" y="49220"/>
                </a:lnTo>
                <a:cubicBezTo>
                  <a:pt x="445268" y="66720"/>
                  <a:pt x="431031" y="80939"/>
                  <a:pt x="413509" y="80939"/>
                </a:cubicBezTo>
                <a:lnTo>
                  <a:pt x="82496" y="80939"/>
                </a:lnTo>
                <a:cubicBezTo>
                  <a:pt x="64974" y="80939"/>
                  <a:pt x="50737" y="66720"/>
                  <a:pt x="50737" y="49220"/>
                </a:cubicBezTo>
                <a:lnTo>
                  <a:pt x="50737" y="31719"/>
                </a:lnTo>
                <a:cubicBezTo>
                  <a:pt x="50737" y="14219"/>
                  <a:pt x="64974" y="0"/>
                  <a:pt x="824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25">
            <a:extLst>
              <a:ext uri="{FF2B5EF4-FFF2-40B4-BE49-F238E27FC236}">
                <a16:creationId xmlns:a16="http://schemas.microsoft.com/office/drawing/2014/main" id="{3758BFC3-3A6C-421B-8CD3-4F15230109BA}"/>
              </a:ext>
            </a:extLst>
          </p:cNvPr>
          <p:cNvSpPr/>
          <p:nvPr/>
        </p:nvSpPr>
        <p:spPr>
          <a:xfrm>
            <a:off x="5626688" y="3987283"/>
            <a:ext cx="359003" cy="389506"/>
          </a:xfrm>
          <a:custGeom>
            <a:avLst/>
            <a:gdLst>
              <a:gd name="connsiteX0" fmla="*/ 191479 w 561065"/>
              <a:gd name="connsiteY0" fmla="*/ 375902 h 608735"/>
              <a:gd name="connsiteX1" fmla="*/ 245437 w 561065"/>
              <a:gd name="connsiteY1" fmla="*/ 535655 h 608735"/>
              <a:gd name="connsiteX2" fmla="*/ 250809 w 561065"/>
              <a:gd name="connsiteY2" fmla="*/ 420563 h 608735"/>
              <a:gd name="connsiteX3" fmla="*/ 246371 w 561065"/>
              <a:gd name="connsiteY3" fmla="*/ 411817 h 608735"/>
              <a:gd name="connsiteX4" fmla="*/ 228911 w 561065"/>
              <a:gd name="connsiteY4" fmla="*/ 377418 h 608735"/>
              <a:gd name="connsiteX5" fmla="*/ 280299 w 561065"/>
              <a:gd name="connsiteY5" fmla="*/ 393743 h 608735"/>
              <a:gd name="connsiteX6" fmla="*/ 332563 w 561065"/>
              <a:gd name="connsiteY6" fmla="*/ 376718 h 608735"/>
              <a:gd name="connsiteX7" fmla="*/ 314811 w 561065"/>
              <a:gd name="connsiteY7" fmla="*/ 411817 h 608735"/>
              <a:gd name="connsiteX8" fmla="*/ 310373 w 561065"/>
              <a:gd name="connsiteY8" fmla="*/ 420563 h 608735"/>
              <a:gd name="connsiteX9" fmla="*/ 315745 w 561065"/>
              <a:gd name="connsiteY9" fmla="*/ 535655 h 608735"/>
              <a:gd name="connsiteX10" fmla="*/ 369644 w 561065"/>
              <a:gd name="connsiteY10" fmla="*/ 375960 h 608735"/>
              <a:gd name="connsiteX11" fmla="*/ 443223 w 561065"/>
              <a:gd name="connsiteY11" fmla="*/ 403946 h 608735"/>
              <a:gd name="connsiteX12" fmla="*/ 506290 w 561065"/>
              <a:gd name="connsiteY12" fmla="*/ 430241 h 608735"/>
              <a:gd name="connsiteX13" fmla="*/ 507925 w 561065"/>
              <a:gd name="connsiteY13" fmla="*/ 430999 h 608735"/>
              <a:gd name="connsiteX14" fmla="*/ 510728 w 561065"/>
              <a:gd name="connsiteY14" fmla="*/ 432573 h 608735"/>
              <a:gd name="connsiteX15" fmla="*/ 528831 w 561065"/>
              <a:gd name="connsiteY15" fmla="*/ 452630 h 608735"/>
              <a:gd name="connsiteX16" fmla="*/ 528831 w 561065"/>
              <a:gd name="connsiteY16" fmla="*/ 452688 h 608735"/>
              <a:gd name="connsiteX17" fmla="*/ 532042 w 561065"/>
              <a:gd name="connsiteY17" fmla="*/ 462308 h 608735"/>
              <a:gd name="connsiteX18" fmla="*/ 558671 w 561065"/>
              <a:gd name="connsiteY18" fmla="*/ 548307 h 608735"/>
              <a:gd name="connsiteX19" fmla="*/ 560539 w 561065"/>
              <a:gd name="connsiteY19" fmla="*/ 555828 h 608735"/>
              <a:gd name="connsiteX20" fmla="*/ 561065 w 561065"/>
              <a:gd name="connsiteY20" fmla="*/ 562824 h 608735"/>
              <a:gd name="connsiteX21" fmla="*/ 515166 w 561065"/>
              <a:gd name="connsiteY21" fmla="*/ 608710 h 608735"/>
              <a:gd name="connsiteX22" fmla="*/ 471311 w 561065"/>
              <a:gd name="connsiteY22" fmla="*/ 608710 h 608735"/>
              <a:gd name="connsiteX23" fmla="*/ 283044 w 561065"/>
              <a:gd name="connsiteY23" fmla="*/ 608710 h 608735"/>
              <a:gd name="connsiteX24" fmla="*/ 280532 w 561065"/>
              <a:gd name="connsiteY24" fmla="*/ 608710 h 608735"/>
              <a:gd name="connsiteX25" fmla="*/ 278080 w 561065"/>
              <a:gd name="connsiteY25" fmla="*/ 608710 h 608735"/>
              <a:gd name="connsiteX26" fmla="*/ 89812 w 561065"/>
              <a:gd name="connsiteY26" fmla="*/ 608710 h 608735"/>
              <a:gd name="connsiteX27" fmla="*/ 45957 w 561065"/>
              <a:gd name="connsiteY27" fmla="*/ 608710 h 608735"/>
              <a:gd name="connsiteX28" fmla="*/ 0 w 561065"/>
              <a:gd name="connsiteY28" fmla="*/ 562824 h 608735"/>
              <a:gd name="connsiteX29" fmla="*/ 584 w 561065"/>
              <a:gd name="connsiteY29" fmla="*/ 555828 h 608735"/>
              <a:gd name="connsiteX30" fmla="*/ 2453 w 561065"/>
              <a:gd name="connsiteY30" fmla="*/ 548307 h 608735"/>
              <a:gd name="connsiteX31" fmla="*/ 29081 w 561065"/>
              <a:gd name="connsiteY31" fmla="*/ 462308 h 608735"/>
              <a:gd name="connsiteX32" fmla="*/ 32234 w 561065"/>
              <a:gd name="connsiteY32" fmla="*/ 452688 h 608735"/>
              <a:gd name="connsiteX33" fmla="*/ 32234 w 561065"/>
              <a:gd name="connsiteY33" fmla="*/ 452630 h 608735"/>
              <a:gd name="connsiteX34" fmla="*/ 50395 w 561065"/>
              <a:gd name="connsiteY34" fmla="*/ 432457 h 608735"/>
              <a:gd name="connsiteX35" fmla="*/ 53198 w 561065"/>
              <a:gd name="connsiteY35" fmla="*/ 430941 h 608735"/>
              <a:gd name="connsiteX36" fmla="*/ 54833 w 561065"/>
              <a:gd name="connsiteY36" fmla="*/ 430125 h 608735"/>
              <a:gd name="connsiteX37" fmla="*/ 117901 w 561065"/>
              <a:gd name="connsiteY37" fmla="*/ 403888 h 608735"/>
              <a:gd name="connsiteX38" fmla="*/ 191479 w 561065"/>
              <a:gd name="connsiteY38" fmla="*/ 375902 h 608735"/>
              <a:gd name="connsiteX39" fmla="*/ 277747 w 561065"/>
              <a:gd name="connsiteY39" fmla="*/ 0 h 608735"/>
              <a:gd name="connsiteX40" fmla="*/ 277980 w 561065"/>
              <a:gd name="connsiteY40" fmla="*/ 0 h 608735"/>
              <a:gd name="connsiteX41" fmla="*/ 278214 w 561065"/>
              <a:gd name="connsiteY41" fmla="*/ 0 h 608735"/>
              <a:gd name="connsiteX42" fmla="*/ 280491 w 561065"/>
              <a:gd name="connsiteY42" fmla="*/ 0 h 608735"/>
              <a:gd name="connsiteX43" fmla="*/ 282768 w 561065"/>
              <a:gd name="connsiteY43" fmla="*/ 0 h 608735"/>
              <a:gd name="connsiteX44" fmla="*/ 283001 w 561065"/>
              <a:gd name="connsiteY44" fmla="*/ 0 h 608735"/>
              <a:gd name="connsiteX45" fmla="*/ 283235 w 561065"/>
              <a:gd name="connsiteY45" fmla="*/ 0 h 608735"/>
              <a:gd name="connsiteX46" fmla="*/ 401988 w 561065"/>
              <a:gd name="connsiteY46" fmla="*/ 118656 h 608735"/>
              <a:gd name="connsiteX47" fmla="*/ 400470 w 561065"/>
              <a:gd name="connsiteY47" fmla="*/ 162854 h 608735"/>
              <a:gd name="connsiteX48" fmla="*/ 427093 w 561065"/>
              <a:gd name="connsiteY48" fmla="*/ 188509 h 608735"/>
              <a:gd name="connsiteX49" fmla="*/ 394456 w 561065"/>
              <a:gd name="connsiteY49" fmla="*/ 242969 h 608735"/>
              <a:gd name="connsiteX50" fmla="*/ 342436 w 561065"/>
              <a:gd name="connsiteY50" fmla="*/ 326465 h 608735"/>
              <a:gd name="connsiteX51" fmla="*/ 283001 w 561065"/>
              <a:gd name="connsiteY51" fmla="*/ 354745 h 608735"/>
              <a:gd name="connsiteX52" fmla="*/ 280491 w 561065"/>
              <a:gd name="connsiteY52" fmla="*/ 354803 h 608735"/>
              <a:gd name="connsiteX53" fmla="*/ 277980 w 561065"/>
              <a:gd name="connsiteY53" fmla="*/ 354745 h 608735"/>
              <a:gd name="connsiteX54" fmla="*/ 218136 w 561065"/>
              <a:gd name="connsiteY54" fmla="*/ 326116 h 608735"/>
              <a:gd name="connsiteX55" fmla="*/ 166467 w 561065"/>
              <a:gd name="connsiteY55" fmla="*/ 242969 h 608735"/>
              <a:gd name="connsiteX56" fmla="*/ 133830 w 561065"/>
              <a:gd name="connsiteY56" fmla="*/ 188509 h 608735"/>
              <a:gd name="connsiteX57" fmla="*/ 160453 w 561065"/>
              <a:gd name="connsiteY57" fmla="*/ 162970 h 608735"/>
              <a:gd name="connsiteX58" fmla="*/ 158877 w 561065"/>
              <a:gd name="connsiteY58" fmla="*/ 118715 h 608735"/>
              <a:gd name="connsiteX59" fmla="*/ 277747 w 561065"/>
              <a:gd name="connsiteY59" fmla="*/ 0 h 60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1065" h="608735">
                <a:moveTo>
                  <a:pt x="191479" y="375902"/>
                </a:moveTo>
                <a:cubicBezTo>
                  <a:pt x="195917" y="394559"/>
                  <a:pt x="238604" y="518455"/>
                  <a:pt x="245437" y="535655"/>
                </a:cubicBezTo>
                <a:lnTo>
                  <a:pt x="250809" y="420563"/>
                </a:lnTo>
                <a:cubicBezTo>
                  <a:pt x="248999" y="417881"/>
                  <a:pt x="247773" y="414732"/>
                  <a:pt x="246371" y="411817"/>
                </a:cubicBezTo>
                <a:lnTo>
                  <a:pt x="228911" y="377418"/>
                </a:lnTo>
                <a:cubicBezTo>
                  <a:pt x="241466" y="387446"/>
                  <a:pt x="259860" y="393743"/>
                  <a:pt x="280299" y="393743"/>
                </a:cubicBezTo>
                <a:cubicBezTo>
                  <a:pt x="301263" y="393743"/>
                  <a:pt x="320008" y="387155"/>
                  <a:pt x="332563" y="376718"/>
                </a:cubicBezTo>
                <a:lnTo>
                  <a:pt x="314811" y="411817"/>
                </a:lnTo>
                <a:cubicBezTo>
                  <a:pt x="313409" y="414732"/>
                  <a:pt x="312183" y="417881"/>
                  <a:pt x="310373" y="420563"/>
                </a:cubicBezTo>
                <a:lnTo>
                  <a:pt x="315745" y="535655"/>
                </a:lnTo>
                <a:cubicBezTo>
                  <a:pt x="322519" y="518455"/>
                  <a:pt x="365089" y="394618"/>
                  <a:pt x="369644" y="375960"/>
                </a:cubicBezTo>
                <a:cubicBezTo>
                  <a:pt x="394754" y="384881"/>
                  <a:pt x="419397" y="393685"/>
                  <a:pt x="443223" y="403946"/>
                </a:cubicBezTo>
                <a:cubicBezTo>
                  <a:pt x="443223" y="403946"/>
                  <a:pt x="490757" y="422895"/>
                  <a:pt x="506290" y="430241"/>
                </a:cubicBezTo>
                <a:cubicBezTo>
                  <a:pt x="506815" y="430475"/>
                  <a:pt x="507341" y="430766"/>
                  <a:pt x="507925" y="430999"/>
                </a:cubicBezTo>
                <a:cubicBezTo>
                  <a:pt x="509210" y="431699"/>
                  <a:pt x="510261" y="432224"/>
                  <a:pt x="510728" y="432573"/>
                </a:cubicBezTo>
                <a:cubicBezTo>
                  <a:pt x="518553" y="437238"/>
                  <a:pt x="524976" y="444234"/>
                  <a:pt x="528831" y="452630"/>
                </a:cubicBezTo>
                <a:lnTo>
                  <a:pt x="528831" y="452688"/>
                </a:lnTo>
                <a:cubicBezTo>
                  <a:pt x="530232" y="455720"/>
                  <a:pt x="531342" y="458985"/>
                  <a:pt x="532042" y="462308"/>
                </a:cubicBezTo>
                <a:cubicBezTo>
                  <a:pt x="538408" y="481607"/>
                  <a:pt x="552539" y="524694"/>
                  <a:pt x="558671" y="548307"/>
                </a:cubicBezTo>
                <a:cubicBezTo>
                  <a:pt x="559547" y="550697"/>
                  <a:pt x="560131" y="553204"/>
                  <a:pt x="560539" y="555828"/>
                </a:cubicBezTo>
                <a:cubicBezTo>
                  <a:pt x="560831" y="558102"/>
                  <a:pt x="561065" y="560492"/>
                  <a:pt x="561065" y="562824"/>
                </a:cubicBezTo>
                <a:cubicBezTo>
                  <a:pt x="561065" y="588187"/>
                  <a:pt x="540510" y="608710"/>
                  <a:pt x="515166" y="608710"/>
                </a:cubicBezTo>
                <a:lnTo>
                  <a:pt x="471311" y="608710"/>
                </a:lnTo>
                <a:lnTo>
                  <a:pt x="283044" y="608710"/>
                </a:lnTo>
                <a:lnTo>
                  <a:pt x="280532" y="608710"/>
                </a:lnTo>
                <a:lnTo>
                  <a:pt x="278080" y="608710"/>
                </a:lnTo>
                <a:cubicBezTo>
                  <a:pt x="215305" y="608768"/>
                  <a:pt x="152529" y="608710"/>
                  <a:pt x="89812" y="608710"/>
                </a:cubicBezTo>
                <a:lnTo>
                  <a:pt x="45957" y="608710"/>
                </a:lnTo>
                <a:cubicBezTo>
                  <a:pt x="20555" y="608710"/>
                  <a:pt x="0" y="588187"/>
                  <a:pt x="0" y="562824"/>
                </a:cubicBezTo>
                <a:cubicBezTo>
                  <a:pt x="0" y="560492"/>
                  <a:pt x="175" y="558102"/>
                  <a:pt x="584" y="555828"/>
                </a:cubicBezTo>
                <a:cubicBezTo>
                  <a:pt x="934" y="553263"/>
                  <a:pt x="1577" y="550697"/>
                  <a:pt x="2453" y="548307"/>
                </a:cubicBezTo>
                <a:cubicBezTo>
                  <a:pt x="8584" y="524577"/>
                  <a:pt x="22657" y="481607"/>
                  <a:pt x="29081" y="462308"/>
                </a:cubicBezTo>
                <a:cubicBezTo>
                  <a:pt x="29782" y="458985"/>
                  <a:pt x="30833" y="455720"/>
                  <a:pt x="32234" y="452688"/>
                </a:cubicBezTo>
                <a:lnTo>
                  <a:pt x="32234" y="452630"/>
                </a:lnTo>
                <a:cubicBezTo>
                  <a:pt x="36147" y="444234"/>
                  <a:pt x="42512" y="437238"/>
                  <a:pt x="50395" y="432457"/>
                </a:cubicBezTo>
                <a:cubicBezTo>
                  <a:pt x="50863" y="432107"/>
                  <a:pt x="51855" y="431524"/>
                  <a:pt x="53198" y="430941"/>
                </a:cubicBezTo>
                <a:cubicBezTo>
                  <a:pt x="53724" y="430591"/>
                  <a:pt x="54308" y="430358"/>
                  <a:pt x="54833" y="430125"/>
                </a:cubicBezTo>
                <a:cubicBezTo>
                  <a:pt x="70308" y="422895"/>
                  <a:pt x="117901" y="403888"/>
                  <a:pt x="117901" y="403888"/>
                </a:cubicBezTo>
                <a:cubicBezTo>
                  <a:pt x="141726" y="393626"/>
                  <a:pt x="166311" y="384823"/>
                  <a:pt x="191479" y="375902"/>
                </a:cubicBezTo>
                <a:close/>
                <a:moveTo>
                  <a:pt x="277747" y="0"/>
                </a:moveTo>
                <a:lnTo>
                  <a:pt x="277980" y="0"/>
                </a:lnTo>
                <a:lnTo>
                  <a:pt x="278214" y="0"/>
                </a:lnTo>
                <a:lnTo>
                  <a:pt x="280491" y="0"/>
                </a:lnTo>
                <a:lnTo>
                  <a:pt x="282768" y="0"/>
                </a:lnTo>
                <a:lnTo>
                  <a:pt x="283001" y="0"/>
                </a:lnTo>
                <a:lnTo>
                  <a:pt x="283235" y="0"/>
                </a:lnTo>
                <a:cubicBezTo>
                  <a:pt x="348858" y="0"/>
                  <a:pt x="402105" y="53118"/>
                  <a:pt x="401988" y="118656"/>
                </a:cubicBezTo>
                <a:cubicBezTo>
                  <a:pt x="401988" y="125420"/>
                  <a:pt x="400470" y="154807"/>
                  <a:pt x="400470" y="162854"/>
                </a:cubicBezTo>
                <a:cubicBezTo>
                  <a:pt x="403331" y="163029"/>
                  <a:pt x="429954" y="156673"/>
                  <a:pt x="427093" y="188509"/>
                </a:cubicBezTo>
                <a:cubicBezTo>
                  <a:pt x="421021" y="256030"/>
                  <a:pt x="395215" y="242969"/>
                  <a:pt x="394456" y="242969"/>
                </a:cubicBezTo>
                <a:cubicBezTo>
                  <a:pt x="381670" y="283901"/>
                  <a:pt x="361820" y="309964"/>
                  <a:pt x="342436" y="326465"/>
                </a:cubicBezTo>
                <a:cubicBezTo>
                  <a:pt x="312485" y="351946"/>
                  <a:pt x="283468" y="354745"/>
                  <a:pt x="283001" y="354745"/>
                </a:cubicBezTo>
                <a:cubicBezTo>
                  <a:pt x="282125" y="354803"/>
                  <a:pt x="281250" y="354803"/>
                  <a:pt x="280491" y="354803"/>
                </a:cubicBezTo>
                <a:cubicBezTo>
                  <a:pt x="279615" y="354803"/>
                  <a:pt x="278856" y="354745"/>
                  <a:pt x="277980" y="354745"/>
                </a:cubicBezTo>
                <a:cubicBezTo>
                  <a:pt x="277455" y="354745"/>
                  <a:pt x="248263" y="351946"/>
                  <a:pt x="218136" y="326116"/>
                </a:cubicBezTo>
                <a:cubicBezTo>
                  <a:pt x="198811" y="309556"/>
                  <a:pt x="179136" y="283609"/>
                  <a:pt x="166467" y="242969"/>
                </a:cubicBezTo>
                <a:cubicBezTo>
                  <a:pt x="165649" y="242969"/>
                  <a:pt x="139902" y="256030"/>
                  <a:pt x="133830" y="188509"/>
                </a:cubicBezTo>
                <a:cubicBezTo>
                  <a:pt x="130969" y="156731"/>
                  <a:pt x="157592" y="163087"/>
                  <a:pt x="160453" y="162970"/>
                </a:cubicBezTo>
                <a:cubicBezTo>
                  <a:pt x="160453" y="154807"/>
                  <a:pt x="158877" y="125478"/>
                  <a:pt x="158877" y="118715"/>
                </a:cubicBezTo>
                <a:cubicBezTo>
                  <a:pt x="158877" y="53177"/>
                  <a:pt x="212123" y="0"/>
                  <a:pt x="2777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7" name="组合 17">
            <a:extLst>
              <a:ext uri="{FF2B5EF4-FFF2-40B4-BE49-F238E27FC236}">
                <a16:creationId xmlns:a16="http://schemas.microsoft.com/office/drawing/2014/main" id="{179E53D8-96F5-4960-B37D-5B3AA4033C92}"/>
              </a:ext>
            </a:extLst>
          </p:cNvPr>
          <p:cNvGrpSpPr>
            <a:grpSpLocks/>
          </p:cNvGrpSpPr>
          <p:nvPr/>
        </p:nvGrpSpPr>
        <p:grpSpPr bwMode="auto">
          <a:xfrm>
            <a:off x="7199445" y="2213233"/>
            <a:ext cx="3110027" cy="717016"/>
            <a:chOff x="7376007" y="1542823"/>
            <a:chExt cx="4467761" cy="717269"/>
          </a:xfrm>
        </p:grpSpPr>
        <p:sp>
          <p:nvSpPr>
            <p:cNvPr id="28" name="文本框 6">
              <a:extLst>
                <a:ext uri="{FF2B5EF4-FFF2-40B4-BE49-F238E27FC236}">
                  <a16:creationId xmlns:a16="http://schemas.microsoft.com/office/drawing/2014/main" id="{D64F8A12-12AC-4AE9-9231-30E03659CF5E}"/>
                </a:ext>
              </a:extLst>
            </p:cNvPr>
            <p:cNvSpPr txBox="1"/>
            <p:nvPr/>
          </p:nvSpPr>
          <p:spPr>
            <a:xfrm>
              <a:off x="7376007" y="1864203"/>
              <a:ext cx="446776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29" name="文本框 7">
              <a:extLst>
                <a:ext uri="{FF2B5EF4-FFF2-40B4-BE49-F238E27FC236}">
                  <a16:creationId xmlns:a16="http://schemas.microsoft.com/office/drawing/2014/main" id="{131A81A9-96F8-4E3B-93F6-4418B2CDBB5F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0" name="组合 17">
            <a:extLst>
              <a:ext uri="{FF2B5EF4-FFF2-40B4-BE49-F238E27FC236}">
                <a16:creationId xmlns:a16="http://schemas.microsoft.com/office/drawing/2014/main" id="{31B4A691-5D34-4892-BA04-9AE88B353094}"/>
              </a:ext>
            </a:extLst>
          </p:cNvPr>
          <p:cNvGrpSpPr>
            <a:grpSpLocks/>
          </p:cNvGrpSpPr>
          <p:nvPr/>
        </p:nvGrpSpPr>
        <p:grpSpPr bwMode="auto">
          <a:xfrm>
            <a:off x="7199445" y="3114597"/>
            <a:ext cx="3110027" cy="717016"/>
            <a:chOff x="7376007" y="1542823"/>
            <a:chExt cx="4467761" cy="717269"/>
          </a:xfrm>
        </p:grpSpPr>
        <p:sp>
          <p:nvSpPr>
            <p:cNvPr id="31" name="文本框 6">
              <a:extLst>
                <a:ext uri="{FF2B5EF4-FFF2-40B4-BE49-F238E27FC236}">
                  <a16:creationId xmlns:a16="http://schemas.microsoft.com/office/drawing/2014/main" id="{80E939AF-9F07-4F5E-BD8E-2CC707B33D23}"/>
                </a:ext>
              </a:extLst>
            </p:cNvPr>
            <p:cNvSpPr txBox="1"/>
            <p:nvPr/>
          </p:nvSpPr>
          <p:spPr>
            <a:xfrm>
              <a:off x="7376007" y="1864203"/>
              <a:ext cx="446776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2" name="文本框 7">
              <a:extLst>
                <a:ext uri="{FF2B5EF4-FFF2-40B4-BE49-F238E27FC236}">
                  <a16:creationId xmlns:a16="http://schemas.microsoft.com/office/drawing/2014/main" id="{E99F8F5D-F923-4BDA-AFE0-B2A93B207B29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3" name="组合 17">
            <a:extLst>
              <a:ext uri="{FF2B5EF4-FFF2-40B4-BE49-F238E27FC236}">
                <a16:creationId xmlns:a16="http://schemas.microsoft.com/office/drawing/2014/main" id="{A5146549-AE08-4134-9BBC-FB886FB36213}"/>
              </a:ext>
            </a:extLst>
          </p:cNvPr>
          <p:cNvGrpSpPr>
            <a:grpSpLocks/>
          </p:cNvGrpSpPr>
          <p:nvPr/>
        </p:nvGrpSpPr>
        <p:grpSpPr bwMode="auto">
          <a:xfrm>
            <a:off x="7199445" y="4015961"/>
            <a:ext cx="3110027" cy="717016"/>
            <a:chOff x="7376007" y="1542823"/>
            <a:chExt cx="4467761" cy="717269"/>
          </a:xfrm>
        </p:grpSpPr>
        <p:sp>
          <p:nvSpPr>
            <p:cNvPr id="34" name="文本框 6">
              <a:extLst>
                <a:ext uri="{FF2B5EF4-FFF2-40B4-BE49-F238E27FC236}">
                  <a16:creationId xmlns:a16="http://schemas.microsoft.com/office/drawing/2014/main" id="{ADE44BB8-206C-47D3-B183-35A2CAC9C8BB}"/>
                </a:ext>
              </a:extLst>
            </p:cNvPr>
            <p:cNvSpPr txBox="1"/>
            <p:nvPr/>
          </p:nvSpPr>
          <p:spPr>
            <a:xfrm>
              <a:off x="7376007" y="1864203"/>
              <a:ext cx="446776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5" name="文本框 7">
              <a:extLst>
                <a:ext uri="{FF2B5EF4-FFF2-40B4-BE49-F238E27FC236}">
                  <a16:creationId xmlns:a16="http://schemas.microsoft.com/office/drawing/2014/main" id="{31506211-BFC6-404A-8367-828D0516058B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6" name="组合 17">
            <a:extLst>
              <a:ext uri="{FF2B5EF4-FFF2-40B4-BE49-F238E27FC236}">
                <a16:creationId xmlns:a16="http://schemas.microsoft.com/office/drawing/2014/main" id="{C02011D9-F321-4A0D-B05F-EA959AD64F3E}"/>
              </a:ext>
            </a:extLst>
          </p:cNvPr>
          <p:cNvGrpSpPr>
            <a:grpSpLocks/>
          </p:cNvGrpSpPr>
          <p:nvPr/>
        </p:nvGrpSpPr>
        <p:grpSpPr bwMode="auto">
          <a:xfrm>
            <a:off x="7199445" y="4917325"/>
            <a:ext cx="3110027" cy="717016"/>
            <a:chOff x="7376007" y="1542823"/>
            <a:chExt cx="4467761" cy="717269"/>
          </a:xfrm>
        </p:grpSpPr>
        <p:sp>
          <p:nvSpPr>
            <p:cNvPr id="37" name="文本框 6">
              <a:extLst>
                <a:ext uri="{FF2B5EF4-FFF2-40B4-BE49-F238E27FC236}">
                  <a16:creationId xmlns:a16="http://schemas.microsoft.com/office/drawing/2014/main" id="{24C4BB59-63E7-4B72-AF06-7C10CE5BDE6D}"/>
                </a:ext>
              </a:extLst>
            </p:cNvPr>
            <p:cNvSpPr txBox="1"/>
            <p:nvPr/>
          </p:nvSpPr>
          <p:spPr>
            <a:xfrm>
              <a:off x="7376007" y="1864203"/>
              <a:ext cx="446776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8" name="文本框 7">
              <a:extLst>
                <a:ext uri="{FF2B5EF4-FFF2-40B4-BE49-F238E27FC236}">
                  <a16:creationId xmlns:a16="http://schemas.microsoft.com/office/drawing/2014/main" id="{FCAEB33F-543A-4C1B-B55E-BADFDC1FAF5F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350A741-DEE7-4E5A-93B5-F9BB78ACFF0A}"/>
              </a:ext>
            </a:extLst>
          </p:cNvPr>
          <p:cNvSpPr/>
          <p:nvPr/>
        </p:nvSpPr>
        <p:spPr>
          <a:xfrm>
            <a:off x="6918961" y="2286419"/>
            <a:ext cx="144780" cy="4961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E22E"/>
              </a:gs>
              <a:gs pos="94000">
                <a:srgbClr val="EF3428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7DA8661-0E7A-4712-A2F0-5F516A3D6A4E}"/>
              </a:ext>
            </a:extLst>
          </p:cNvPr>
          <p:cNvSpPr/>
          <p:nvPr/>
        </p:nvSpPr>
        <p:spPr>
          <a:xfrm>
            <a:off x="6918961" y="3174635"/>
            <a:ext cx="144780" cy="4961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BAF9"/>
              </a:gs>
              <a:gs pos="94000">
                <a:srgbClr val="1B48C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4C47ECE-BD39-4FFE-83CF-3F16907A8807}"/>
              </a:ext>
            </a:extLst>
          </p:cNvPr>
          <p:cNvSpPr/>
          <p:nvPr/>
        </p:nvSpPr>
        <p:spPr>
          <a:xfrm>
            <a:off x="6918961" y="4109543"/>
            <a:ext cx="144780" cy="4961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E22E"/>
              </a:gs>
              <a:gs pos="94000">
                <a:srgbClr val="EF3428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919B595-DB58-4525-BD97-5ECF457FEA85}"/>
              </a:ext>
            </a:extLst>
          </p:cNvPr>
          <p:cNvSpPr/>
          <p:nvPr/>
        </p:nvSpPr>
        <p:spPr>
          <a:xfrm>
            <a:off x="6918961" y="4990511"/>
            <a:ext cx="144780" cy="4961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BAF9"/>
              </a:gs>
              <a:gs pos="94000">
                <a:srgbClr val="1B48C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FBBB229-1465-4268-AFD2-AA35AA1BD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6725383D-004B-483A-9981-E06959A2D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812C07AB-AC43-40BD-8FA7-625A1D1ACE45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643C1AC-5A5B-411E-8FFC-A5B60F6EF59B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投资回报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62F74E1-6F14-495A-A20F-235DF9E23854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3BB09F7E-2E93-40D9-B98D-241E80546F99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04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9" grpId="0" animBg="1"/>
      <p:bldP spid="50" grpId="0" animBg="1"/>
      <p:bldP spid="53" grpId="0" animBg="1"/>
      <p:bldP spid="52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5c5727e1-4f5e-42e9-8194-afa101b8a6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90C7442-DB5A-4DE2-9123-2CD71C71E7E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895604" y="2755480"/>
            <a:ext cx="6400796" cy="2375456"/>
            <a:chOff x="2544437" y="2234629"/>
            <a:chExt cx="7103130" cy="2636107"/>
          </a:xfrm>
        </p:grpSpPr>
        <p:sp>
          <p:nvSpPr>
            <p:cNvPr id="4" name="íṧlide">
              <a:extLst>
                <a:ext uri="{FF2B5EF4-FFF2-40B4-BE49-F238E27FC236}">
                  <a16:creationId xmlns:a16="http://schemas.microsoft.com/office/drawing/2014/main" id="{E429F650-ED19-4D88-8912-9B6A2DDF2AE0}"/>
                </a:ext>
              </a:extLst>
            </p:cNvPr>
            <p:cNvSpPr/>
            <p:nvPr/>
          </p:nvSpPr>
          <p:spPr>
            <a:xfrm>
              <a:off x="2544437" y="2393664"/>
              <a:ext cx="1778001" cy="1539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21600" y="10800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0" y="10800"/>
                  </a:lnTo>
                  <a:lnTo>
                    <a:pt x="5400" y="0"/>
                  </a:lnTo>
                  <a:close/>
                </a:path>
              </a:pathLst>
            </a:custGeom>
            <a:blipFill>
              <a:blip r:embed="rId4"/>
              <a:stretch>
                <a:fillRect l="-16128" r="-15874"/>
              </a:stretch>
            </a:blip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" name="iṥ1iḋé">
              <a:extLst>
                <a:ext uri="{FF2B5EF4-FFF2-40B4-BE49-F238E27FC236}">
                  <a16:creationId xmlns:a16="http://schemas.microsoft.com/office/drawing/2014/main" id="{162F0CE9-59ED-49A0-8473-C8A237816C79}"/>
                </a:ext>
              </a:extLst>
            </p:cNvPr>
            <p:cNvSpPr/>
            <p:nvPr/>
          </p:nvSpPr>
          <p:spPr>
            <a:xfrm>
              <a:off x="3869064" y="3330941"/>
              <a:ext cx="1778002" cy="1539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21600" y="10800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0" y="10800"/>
                  </a:lnTo>
                  <a:lnTo>
                    <a:pt x="5400" y="0"/>
                  </a:lnTo>
                  <a:close/>
                </a:path>
              </a:pathLst>
            </a:custGeom>
            <a:blipFill>
              <a:blip r:embed="rId5"/>
              <a:stretch>
                <a:fillRect l="-7796" r="-7674"/>
              </a:stretch>
            </a:blip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" name="iśľîḍé">
              <a:extLst>
                <a:ext uri="{FF2B5EF4-FFF2-40B4-BE49-F238E27FC236}">
                  <a16:creationId xmlns:a16="http://schemas.microsoft.com/office/drawing/2014/main" id="{18ABC14F-DDE4-4617-9479-C78296A00945}"/>
                </a:ext>
              </a:extLst>
            </p:cNvPr>
            <p:cNvSpPr/>
            <p:nvPr/>
          </p:nvSpPr>
          <p:spPr>
            <a:xfrm>
              <a:off x="6536065" y="3330941"/>
              <a:ext cx="1778002" cy="1539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21600" y="10800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0" y="10800"/>
                  </a:lnTo>
                  <a:lnTo>
                    <a:pt x="5400" y="0"/>
                  </a:lnTo>
                  <a:close/>
                </a:path>
              </a:pathLst>
            </a:custGeom>
            <a:blipFill>
              <a:blip r:embed="rId6"/>
              <a:stretch>
                <a:fillRect l="-15534" r="-15290"/>
              </a:stretch>
            </a:blip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iŝľiḍê">
              <a:extLst>
                <a:ext uri="{FF2B5EF4-FFF2-40B4-BE49-F238E27FC236}">
                  <a16:creationId xmlns:a16="http://schemas.microsoft.com/office/drawing/2014/main" id="{64243942-7133-4116-AB23-35B87CD44887}"/>
                </a:ext>
              </a:extLst>
            </p:cNvPr>
            <p:cNvSpPr/>
            <p:nvPr/>
          </p:nvSpPr>
          <p:spPr>
            <a:xfrm>
              <a:off x="7869565" y="2397490"/>
              <a:ext cx="1778002" cy="1539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21600" y="10800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0" y="10800"/>
                  </a:lnTo>
                  <a:lnTo>
                    <a:pt x="5400" y="0"/>
                  </a:lnTo>
                  <a:close/>
                </a:path>
              </a:pathLst>
            </a:custGeom>
            <a:blipFill>
              <a:blip r:embed="rId7"/>
              <a:stretch>
                <a:fillRect l="-15071" r="-14833"/>
              </a:stretch>
            </a:blip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îṩlîḍê">
              <a:extLst>
                <a:ext uri="{FF2B5EF4-FFF2-40B4-BE49-F238E27FC236}">
                  <a16:creationId xmlns:a16="http://schemas.microsoft.com/office/drawing/2014/main" id="{616C0739-8474-402F-98EF-0055CF09F197}"/>
                </a:ext>
              </a:extLst>
            </p:cNvPr>
            <p:cNvSpPr/>
            <p:nvPr/>
          </p:nvSpPr>
          <p:spPr>
            <a:xfrm>
              <a:off x="4326576" y="2545011"/>
              <a:ext cx="850100" cy="15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0215" extrusionOk="0">
                  <a:moveTo>
                    <a:pt x="21600" y="10215"/>
                  </a:moveTo>
                  <a:cubicBezTo>
                    <a:pt x="10944" y="-11385"/>
                    <a:pt x="0" y="7982"/>
                    <a:pt x="0" y="798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85000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/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/>
            </a:p>
          </p:txBody>
        </p:sp>
        <p:sp>
          <p:nvSpPr>
            <p:cNvPr id="9" name="îś1idè">
              <a:extLst>
                <a:ext uri="{FF2B5EF4-FFF2-40B4-BE49-F238E27FC236}">
                  <a16:creationId xmlns:a16="http://schemas.microsoft.com/office/drawing/2014/main" id="{3374686A-344F-459E-955B-62FD42DE9D90}"/>
                </a:ext>
              </a:extLst>
            </p:cNvPr>
            <p:cNvSpPr/>
            <p:nvPr/>
          </p:nvSpPr>
          <p:spPr>
            <a:xfrm>
              <a:off x="6999519" y="2539437"/>
              <a:ext cx="850100" cy="15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0215" extrusionOk="0">
                  <a:moveTo>
                    <a:pt x="21600" y="10215"/>
                  </a:moveTo>
                  <a:cubicBezTo>
                    <a:pt x="10944" y="-11385"/>
                    <a:pt x="0" y="7982"/>
                    <a:pt x="0" y="798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85000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/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/>
            </a:p>
          </p:txBody>
        </p:sp>
        <p:sp>
          <p:nvSpPr>
            <p:cNvPr id="10" name="ïṩļïḍè">
              <a:extLst>
                <a:ext uri="{FF2B5EF4-FFF2-40B4-BE49-F238E27FC236}">
                  <a16:creationId xmlns:a16="http://schemas.microsoft.com/office/drawing/2014/main" id="{5A9925B7-E257-4713-AA9C-27211EC22A90}"/>
                </a:ext>
              </a:extLst>
            </p:cNvPr>
            <p:cNvSpPr/>
            <p:nvPr/>
          </p:nvSpPr>
          <p:spPr>
            <a:xfrm rot="10800000" flipH="1">
              <a:off x="5660444" y="4399213"/>
              <a:ext cx="850100" cy="15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0215" extrusionOk="0">
                  <a:moveTo>
                    <a:pt x="21600" y="10215"/>
                  </a:moveTo>
                  <a:cubicBezTo>
                    <a:pt x="10944" y="-11385"/>
                    <a:pt x="0" y="7982"/>
                    <a:pt x="0" y="798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85000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/>
            <a:p>
              <a: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</a:defRPr>
              </a:pPr>
              <a:endParaRPr/>
            </a:p>
          </p:txBody>
        </p:sp>
        <p:sp>
          <p:nvSpPr>
            <p:cNvPr id="37" name="îsľíḍé">
              <a:extLst>
                <a:ext uri="{FF2B5EF4-FFF2-40B4-BE49-F238E27FC236}">
                  <a16:creationId xmlns:a16="http://schemas.microsoft.com/office/drawing/2014/main" id="{9118DACA-831D-4110-840A-2B12A125A8E0}"/>
                </a:ext>
              </a:extLst>
            </p:cNvPr>
            <p:cNvSpPr/>
            <p:nvPr/>
          </p:nvSpPr>
          <p:spPr>
            <a:xfrm>
              <a:off x="5116936" y="2234629"/>
              <a:ext cx="1949258" cy="168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21600" y="10800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0" y="10800"/>
                  </a:lnTo>
                  <a:lnTo>
                    <a:pt x="5400" y="0"/>
                  </a:lnTo>
                  <a:close/>
                </a:path>
              </a:pathLst>
            </a:custGeom>
            <a:blipFill>
              <a:blip r:embed="rId8"/>
              <a:stretch>
                <a:fillRect l="-15060" r="-14844"/>
              </a:stretch>
            </a:blip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52" name="组合 17">
            <a:extLst>
              <a:ext uri="{FF2B5EF4-FFF2-40B4-BE49-F238E27FC236}">
                <a16:creationId xmlns:a16="http://schemas.microsoft.com/office/drawing/2014/main" id="{71444699-277B-4ADF-A5E1-FCEB29C2A616}"/>
              </a:ext>
            </a:extLst>
          </p:cNvPr>
          <p:cNvGrpSpPr>
            <a:grpSpLocks/>
          </p:cNvGrpSpPr>
          <p:nvPr/>
        </p:nvGrpSpPr>
        <p:grpSpPr bwMode="auto">
          <a:xfrm>
            <a:off x="7967118" y="5093825"/>
            <a:ext cx="2563314" cy="717016"/>
            <a:chOff x="7376008" y="1542823"/>
            <a:chExt cx="3682371" cy="717269"/>
          </a:xfrm>
        </p:grpSpPr>
        <p:sp>
          <p:nvSpPr>
            <p:cNvPr id="53" name="文本框 6">
              <a:extLst>
                <a:ext uri="{FF2B5EF4-FFF2-40B4-BE49-F238E27FC236}">
                  <a16:creationId xmlns:a16="http://schemas.microsoft.com/office/drawing/2014/main" id="{4EFE6BF5-1B11-4BF5-B8BA-F140222DCB74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54" name="文本框 7">
              <a:extLst>
                <a:ext uri="{FF2B5EF4-FFF2-40B4-BE49-F238E27FC236}">
                  <a16:creationId xmlns:a16="http://schemas.microsoft.com/office/drawing/2014/main" id="{A2018163-70D6-4155-AEA8-43DC840A59A3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55" name="组合 17">
            <a:extLst>
              <a:ext uri="{FF2B5EF4-FFF2-40B4-BE49-F238E27FC236}">
                <a16:creationId xmlns:a16="http://schemas.microsoft.com/office/drawing/2014/main" id="{51AE612C-0792-47D9-AD9A-865465C7CE2B}"/>
              </a:ext>
            </a:extLst>
          </p:cNvPr>
          <p:cNvGrpSpPr>
            <a:grpSpLocks/>
          </p:cNvGrpSpPr>
          <p:nvPr/>
        </p:nvGrpSpPr>
        <p:grpSpPr bwMode="auto">
          <a:xfrm>
            <a:off x="1675877" y="5093825"/>
            <a:ext cx="2563314" cy="717016"/>
            <a:chOff x="7376008" y="1542823"/>
            <a:chExt cx="3682371" cy="717269"/>
          </a:xfrm>
        </p:grpSpPr>
        <p:sp>
          <p:nvSpPr>
            <p:cNvPr id="56" name="文本框 6">
              <a:extLst>
                <a:ext uri="{FF2B5EF4-FFF2-40B4-BE49-F238E27FC236}">
                  <a16:creationId xmlns:a16="http://schemas.microsoft.com/office/drawing/2014/main" id="{361BB473-BAFC-4943-AAA6-4D27C4147A43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57" name="文本框 7">
              <a:extLst>
                <a:ext uri="{FF2B5EF4-FFF2-40B4-BE49-F238E27FC236}">
                  <a16:creationId xmlns:a16="http://schemas.microsoft.com/office/drawing/2014/main" id="{B6DB4A19-3800-4DB0-8649-8D30CB067999}"/>
                </a:ext>
              </a:extLst>
            </p:cNvPr>
            <p:cNvSpPr txBox="1"/>
            <p:nvPr/>
          </p:nvSpPr>
          <p:spPr>
            <a:xfrm>
              <a:off x="9308170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83580F7-C00A-4EF3-AC14-046D2A9BB84F}"/>
              </a:ext>
            </a:extLst>
          </p:cNvPr>
          <p:cNvGrpSpPr/>
          <p:nvPr/>
        </p:nvGrpSpPr>
        <p:grpSpPr>
          <a:xfrm>
            <a:off x="8561930" y="1817115"/>
            <a:ext cx="2563314" cy="717016"/>
            <a:chOff x="8561930" y="1817115"/>
            <a:chExt cx="2563314" cy="717016"/>
          </a:xfrm>
        </p:grpSpPr>
        <p:sp>
          <p:nvSpPr>
            <p:cNvPr id="50" name="文本框 6">
              <a:extLst>
                <a:ext uri="{FF2B5EF4-FFF2-40B4-BE49-F238E27FC236}">
                  <a16:creationId xmlns:a16="http://schemas.microsoft.com/office/drawing/2014/main" id="{2B2E595E-D9CC-44EB-ACEB-23F66AD874EF}"/>
                </a:ext>
              </a:extLst>
            </p:cNvPr>
            <p:cNvSpPr txBox="1"/>
            <p:nvPr/>
          </p:nvSpPr>
          <p:spPr bwMode="auto">
            <a:xfrm>
              <a:off x="8561930" y="2138382"/>
              <a:ext cx="2563314" cy="39574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51" name="文本框 7">
              <a:extLst>
                <a:ext uri="{FF2B5EF4-FFF2-40B4-BE49-F238E27FC236}">
                  <a16:creationId xmlns:a16="http://schemas.microsoft.com/office/drawing/2014/main" id="{92534942-AA6D-4124-91DE-976C59D8540C}"/>
                </a:ext>
              </a:extLst>
            </p:cNvPr>
            <p:cNvSpPr txBox="1"/>
            <p:nvPr/>
          </p:nvSpPr>
          <p:spPr bwMode="auto">
            <a:xfrm>
              <a:off x="8561930" y="1817115"/>
              <a:ext cx="1218328" cy="33843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5439FA0-8C1D-4C6C-85D6-3083774EEE57}"/>
              </a:ext>
            </a:extLst>
          </p:cNvPr>
          <p:cNvGrpSpPr/>
          <p:nvPr/>
        </p:nvGrpSpPr>
        <p:grpSpPr>
          <a:xfrm>
            <a:off x="4815490" y="1817115"/>
            <a:ext cx="2563314" cy="717016"/>
            <a:chOff x="4815490" y="1817115"/>
            <a:chExt cx="2563314" cy="717016"/>
          </a:xfrm>
        </p:grpSpPr>
        <p:sp>
          <p:nvSpPr>
            <p:cNvPr id="63" name="文本框 6">
              <a:extLst>
                <a:ext uri="{FF2B5EF4-FFF2-40B4-BE49-F238E27FC236}">
                  <a16:creationId xmlns:a16="http://schemas.microsoft.com/office/drawing/2014/main" id="{6FC54F0F-0873-41F7-BF2C-17D58A5071D4}"/>
                </a:ext>
              </a:extLst>
            </p:cNvPr>
            <p:cNvSpPr txBox="1"/>
            <p:nvPr/>
          </p:nvSpPr>
          <p:spPr bwMode="auto">
            <a:xfrm>
              <a:off x="4815490" y="2138382"/>
              <a:ext cx="2563314" cy="39574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64" name="文本框 7">
              <a:extLst>
                <a:ext uri="{FF2B5EF4-FFF2-40B4-BE49-F238E27FC236}">
                  <a16:creationId xmlns:a16="http://schemas.microsoft.com/office/drawing/2014/main" id="{9E88F02F-6BEA-49C4-B785-0B6295FB5E28}"/>
                </a:ext>
              </a:extLst>
            </p:cNvPr>
            <p:cNvSpPr txBox="1"/>
            <p:nvPr/>
          </p:nvSpPr>
          <p:spPr bwMode="auto">
            <a:xfrm>
              <a:off x="5487983" y="1817115"/>
              <a:ext cx="1218328" cy="33843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59" name="组合 17">
            <a:extLst>
              <a:ext uri="{FF2B5EF4-FFF2-40B4-BE49-F238E27FC236}">
                <a16:creationId xmlns:a16="http://schemas.microsoft.com/office/drawing/2014/main" id="{A86191D8-2F88-48D4-B11E-4E3E8AA739BB}"/>
              </a:ext>
            </a:extLst>
          </p:cNvPr>
          <p:cNvGrpSpPr>
            <a:grpSpLocks/>
          </p:cNvGrpSpPr>
          <p:nvPr/>
        </p:nvGrpSpPr>
        <p:grpSpPr bwMode="auto">
          <a:xfrm>
            <a:off x="1085805" y="1817115"/>
            <a:ext cx="2563314" cy="717016"/>
            <a:chOff x="7376008" y="1542823"/>
            <a:chExt cx="3682371" cy="717269"/>
          </a:xfrm>
        </p:grpSpPr>
        <p:sp>
          <p:nvSpPr>
            <p:cNvPr id="60" name="文本框 6">
              <a:extLst>
                <a:ext uri="{FF2B5EF4-FFF2-40B4-BE49-F238E27FC236}">
                  <a16:creationId xmlns:a16="http://schemas.microsoft.com/office/drawing/2014/main" id="{F777934F-B2BA-46FC-ADA1-0A651C3B8D4F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61" name="文本框 7">
              <a:extLst>
                <a:ext uri="{FF2B5EF4-FFF2-40B4-BE49-F238E27FC236}">
                  <a16:creationId xmlns:a16="http://schemas.microsoft.com/office/drawing/2014/main" id="{63872E59-F730-4DB6-B1F1-758716B7A7E6}"/>
                </a:ext>
              </a:extLst>
            </p:cNvPr>
            <p:cNvSpPr txBox="1"/>
            <p:nvPr/>
          </p:nvSpPr>
          <p:spPr>
            <a:xfrm>
              <a:off x="9308170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E3A52660-9C58-4266-973A-CDFC5EFE9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7E3D399F-DEAA-4C90-8433-C9F9EA1E28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2AA7D8CE-001D-44CB-B374-2D75F1B41AE0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6DF18C24-507B-42B4-9E9C-E6207B4156A8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投资回报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ADD5ADC-C9A7-4779-B623-23676089EE98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C63F219C-DD9C-4135-90F3-630C9BF95773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04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1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5EEA43-A644-4C24-9908-124BEB5176D8}"/>
              </a:ext>
            </a:extLst>
          </p:cNvPr>
          <p:cNvGrpSpPr/>
          <p:nvPr/>
        </p:nvGrpSpPr>
        <p:grpSpPr>
          <a:xfrm>
            <a:off x="5785601" y="2111276"/>
            <a:ext cx="5230268" cy="3527614"/>
            <a:chOff x="5884953" y="1047749"/>
            <a:chExt cx="5230268" cy="4762502"/>
          </a:xfrm>
        </p:grpSpPr>
        <p:sp>
          <p:nvSpPr>
            <p:cNvPr id="4" name="íṣḻiḓè">
              <a:extLst>
                <a:ext uri="{FF2B5EF4-FFF2-40B4-BE49-F238E27FC236}">
                  <a16:creationId xmlns:a16="http://schemas.microsoft.com/office/drawing/2014/main" id="{925758A2-5CFA-4671-B09F-682788A1884C}"/>
                </a:ext>
              </a:extLst>
            </p:cNvPr>
            <p:cNvSpPr/>
            <p:nvPr/>
          </p:nvSpPr>
          <p:spPr>
            <a:xfrm>
              <a:off x="8797223" y="1047749"/>
              <a:ext cx="2317998" cy="2309814"/>
            </a:xfrm>
            <a:prstGeom prst="rect">
              <a:avLst/>
            </a:prstGeom>
            <a:blipFill>
              <a:blip r:embed="rId3"/>
              <a:stretch>
                <a:fillRect t="-813" b="-80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ïŝ1îḓè">
              <a:extLst>
                <a:ext uri="{FF2B5EF4-FFF2-40B4-BE49-F238E27FC236}">
                  <a16:creationId xmlns:a16="http://schemas.microsoft.com/office/drawing/2014/main" id="{26720FF5-57A3-4C7E-8414-420CC68C1839}"/>
                </a:ext>
              </a:extLst>
            </p:cNvPr>
            <p:cNvSpPr/>
            <p:nvPr/>
          </p:nvSpPr>
          <p:spPr>
            <a:xfrm>
              <a:off x="5884953" y="1047749"/>
              <a:ext cx="2814713" cy="4762502"/>
            </a:xfrm>
            <a:prstGeom prst="rect">
              <a:avLst/>
            </a:prstGeom>
            <a:blipFill>
              <a:blip r:embed="rId4"/>
              <a:stretch>
                <a:fillRect l="-44192" r="-4379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ïŝ1iḓé">
              <a:extLst>
                <a:ext uri="{FF2B5EF4-FFF2-40B4-BE49-F238E27FC236}">
                  <a16:creationId xmlns:a16="http://schemas.microsoft.com/office/drawing/2014/main" id="{E83B5269-272D-40DF-B84F-C61097815D93}"/>
                </a:ext>
              </a:extLst>
            </p:cNvPr>
            <p:cNvSpPr/>
            <p:nvPr/>
          </p:nvSpPr>
          <p:spPr>
            <a:xfrm>
              <a:off x="8797223" y="3500437"/>
              <a:ext cx="2317998" cy="2309814"/>
            </a:xfrm>
            <a:prstGeom prst="rect">
              <a:avLst/>
            </a:prstGeom>
            <a:blipFill>
              <a:blip r:embed="rId5"/>
              <a:stretch>
                <a:fillRect l="-5386" r="-532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086C245-DA15-4BA1-9859-A9ACA1FFBEB2}"/>
              </a:ext>
            </a:extLst>
          </p:cNvPr>
          <p:cNvGrpSpPr/>
          <p:nvPr/>
        </p:nvGrpSpPr>
        <p:grpSpPr>
          <a:xfrm>
            <a:off x="1176131" y="2111276"/>
            <a:ext cx="4438649" cy="1687513"/>
            <a:chOff x="1176131" y="2111276"/>
            <a:chExt cx="4438649" cy="1687513"/>
          </a:xfrm>
        </p:grpSpPr>
        <p:sp>
          <p:nvSpPr>
            <p:cNvPr id="5" name="íšlïḑe">
              <a:extLst>
                <a:ext uri="{FF2B5EF4-FFF2-40B4-BE49-F238E27FC236}">
                  <a16:creationId xmlns:a16="http://schemas.microsoft.com/office/drawing/2014/main" id="{44EA602C-32E5-49F9-AC95-D8E196A86854}"/>
                </a:ext>
              </a:extLst>
            </p:cNvPr>
            <p:cNvSpPr/>
            <p:nvPr/>
          </p:nvSpPr>
          <p:spPr>
            <a:xfrm>
              <a:off x="1176131" y="2111276"/>
              <a:ext cx="4438649" cy="1687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îṩḻiḑe">
              <a:extLst>
                <a:ext uri="{FF2B5EF4-FFF2-40B4-BE49-F238E27FC236}">
                  <a16:creationId xmlns:a16="http://schemas.microsoft.com/office/drawing/2014/main" id="{07E5F870-14E8-4BF1-9605-78D4C2D26FFB}"/>
                </a:ext>
              </a:extLst>
            </p:cNvPr>
            <p:cNvSpPr/>
            <p:nvPr/>
          </p:nvSpPr>
          <p:spPr>
            <a:xfrm>
              <a:off x="1374660" y="2291572"/>
              <a:ext cx="455191" cy="394306"/>
            </a:xfrm>
            <a:custGeom>
              <a:avLst/>
              <a:gdLst/>
              <a:ahLst/>
              <a:cxnLst/>
              <a:rect l="l" t="t" r="r" b="b"/>
              <a:pathLst>
                <a:path w="512592" h="444029">
                  <a:moveTo>
                    <a:pt x="461442" y="0"/>
                  </a:moveTo>
                  <a:lnTo>
                    <a:pt x="512592" y="96860"/>
                  </a:lnTo>
                  <a:cubicBezTo>
                    <a:pt x="470874" y="116449"/>
                    <a:pt x="442034" y="135948"/>
                    <a:pt x="426072" y="155356"/>
                  </a:cubicBezTo>
                  <a:cubicBezTo>
                    <a:pt x="410110" y="174764"/>
                    <a:pt x="401222" y="197709"/>
                    <a:pt x="399409" y="224191"/>
                  </a:cubicBezTo>
                  <a:lnTo>
                    <a:pt x="512592" y="224191"/>
                  </a:lnTo>
                  <a:lnTo>
                    <a:pt x="512592" y="444029"/>
                  </a:lnTo>
                  <a:lnTo>
                    <a:pt x="275886" y="444029"/>
                  </a:lnTo>
                  <a:lnTo>
                    <a:pt x="275886" y="261738"/>
                  </a:lnTo>
                  <a:cubicBezTo>
                    <a:pt x="275886" y="194626"/>
                    <a:pt x="289853" y="141661"/>
                    <a:pt x="317786" y="102845"/>
                  </a:cubicBezTo>
                  <a:cubicBezTo>
                    <a:pt x="345719" y="64029"/>
                    <a:pt x="393604" y="29747"/>
                    <a:pt x="461442" y="0"/>
                  </a:cubicBezTo>
                  <a:close/>
                  <a:moveTo>
                    <a:pt x="185557" y="0"/>
                  </a:moveTo>
                  <a:lnTo>
                    <a:pt x="236707" y="96860"/>
                  </a:lnTo>
                  <a:cubicBezTo>
                    <a:pt x="194989" y="116449"/>
                    <a:pt x="166149" y="135948"/>
                    <a:pt x="150187" y="155356"/>
                  </a:cubicBezTo>
                  <a:cubicBezTo>
                    <a:pt x="134225" y="174764"/>
                    <a:pt x="125337" y="197709"/>
                    <a:pt x="123523" y="224191"/>
                  </a:cubicBezTo>
                  <a:lnTo>
                    <a:pt x="236707" y="224191"/>
                  </a:lnTo>
                  <a:lnTo>
                    <a:pt x="236707" y="444029"/>
                  </a:lnTo>
                  <a:lnTo>
                    <a:pt x="0" y="444029"/>
                  </a:lnTo>
                  <a:lnTo>
                    <a:pt x="0" y="261738"/>
                  </a:lnTo>
                  <a:cubicBezTo>
                    <a:pt x="0" y="194626"/>
                    <a:pt x="13967" y="141661"/>
                    <a:pt x="41900" y="102845"/>
                  </a:cubicBezTo>
                  <a:cubicBezTo>
                    <a:pt x="69833" y="64029"/>
                    <a:pt x="117719" y="29747"/>
                    <a:pt x="185557" y="0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27" name="组合 17">
              <a:extLst>
                <a:ext uri="{FF2B5EF4-FFF2-40B4-BE49-F238E27FC236}">
                  <a16:creationId xmlns:a16="http://schemas.microsoft.com/office/drawing/2014/main" id="{C514F1C3-2F72-4540-8A3B-066FF74AF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851" y="2666604"/>
              <a:ext cx="3666014" cy="877059"/>
              <a:chOff x="7376008" y="1542823"/>
              <a:chExt cx="5266473" cy="877369"/>
            </a:xfrm>
          </p:grpSpPr>
          <p:sp>
            <p:nvSpPr>
              <p:cNvPr id="28" name="文本框 6">
                <a:extLst>
                  <a:ext uri="{FF2B5EF4-FFF2-40B4-BE49-F238E27FC236}">
                    <a16:creationId xmlns:a16="http://schemas.microsoft.com/office/drawing/2014/main" id="{40709687-F6C4-4DEF-8190-8C4BF2355261}"/>
                  </a:ext>
                </a:extLst>
              </p:cNvPr>
              <p:cNvSpPr txBox="1"/>
              <p:nvPr/>
            </p:nvSpPr>
            <p:spPr>
              <a:xfrm>
                <a:off x="7376008" y="1864203"/>
                <a:ext cx="5266473" cy="555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internetThis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template is exclusively designed by Fei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internet</a:t>
                </a:r>
              </a:p>
            </p:txBody>
          </p:sp>
          <p:sp>
            <p:nvSpPr>
              <p:cNvPr id="29" name="文本框 7">
                <a:extLst>
                  <a:ext uri="{FF2B5EF4-FFF2-40B4-BE49-F238E27FC236}">
                    <a16:creationId xmlns:a16="http://schemas.microsoft.com/office/drawing/2014/main" id="{DB3E3C9D-3014-4ADA-8478-C01E7FDCD615}"/>
                  </a:ext>
                </a:extLst>
              </p:cNvPr>
              <p:cNvSpPr txBox="1"/>
              <p:nvPr/>
            </p:nvSpPr>
            <p:spPr>
              <a:xfrm>
                <a:off x="7376008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/>
                  <a:t>文字输入</a:t>
                </a: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29E0E94-D564-4653-9319-8766DE5BED3A}"/>
              </a:ext>
            </a:extLst>
          </p:cNvPr>
          <p:cNvGrpSpPr/>
          <p:nvPr/>
        </p:nvGrpSpPr>
        <p:grpSpPr>
          <a:xfrm>
            <a:off x="1176131" y="3951377"/>
            <a:ext cx="4438649" cy="1687513"/>
            <a:chOff x="1176131" y="3951377"/>
            <a:chExt cx="4438649" cy="1687513"/>
          </a:xfrm>
        </p:grpSpPr>
        <p:sp>
          <p:nvSpPr>
            <p:cNvPr id="18" name="íšlïḑe">
              <a:extLst>
                <a:ext uri="{FF2B5EF4-FFF2-40B4-BE49-F238E27FC236}">
                  <a16:creationId xmlns:a16="http://schemas.microsoft.com/office/drawing/2014/main" id="{FB1C78A7-3CAC-4A17-A58C-6A772EA18DC6}"/>
                </a:ext>
              </a:extLst>
            </p:cNvPr>
            <p:cNvSpPr/>
            <p:nvPr/>
          </p:nvSpPr>
          <p:spPr>
            <a:xfrm>
              <a:off x="1176131" y="3951377"/>
              <a:ext cx="4438649" cy="1687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išlîḑê">
              <a:extLst>
                <a:ext uri="{FF2B5EF4-FFF2-40B4-BE49-F238E27FC236}">
                  <a16:creationId xmlns:a16="http://schemas.microsoft.com/office/drawing/2014/main" id="{ACF4E1A1-B004-4094-9A6C-E4513EE1021B}"/>
                </a:ext>
              </a:extLst>
            </p:cNvPr>
            <p:cNvSpPr/>
            <p:nvPr/>
          </p:nvSpPr>
          <p:spPr>
            <a:xfrm rot="10800000">
              <a:off x="4949506" y="5089338"/>
              <a:ext cx="455191" cy="394306"/>
            </a:xfrm>
            <a:custGeom>
              <a:avLst/>
              <a:gdLst/>
              <a:ahLst/>
              <a:cxnLst/>
              <a:rect l="l" t="t" r="r" b="b"/>
              <a:pathLst>
                <a:path w="512592" h="444029">
                  <a:moveTo>
                    <a:pt x="461442" y="0"/>
                  </a:moveTo>
                  <a:lnTo>
                    <a:pt x="512592" y="96860"/>
                  </a:lnTo>
                  <a:cubicBezTo>
                    <a:pt x="470874" y="116449"/>
                    <a:pt x="442034" y="135948"/>
                    <a:pt x="426072" y="155356"/>
                  </a:cubicBezTo>
                  <a:cubicBezTo>
                    <a:pt x="410110" y="174764"/>
                    <a:pt x="401222" y="197709"/>
                    <a:pt x="399409" y="224191"/>
                  </a:cubicBezTo>
                  <a:lnTo>
                    <a:pt x="512592" y="224191"/>
                  </a:lnTo>
                  <a:lnTo>
                    <a:pt x="512592" y="444029"/>
                  </a:lnTo>
                  <a:lnTo>
                    <a:pt x="275886" y="444029"/>
                  </a:lnTo>
                  <a:lnTo>
                    <a:pt x="275886" y="261738"/>
                  </a:lnTo>
                  <a:cubicBezTo>
                    <a:pt x="275886" y="194626"/>
                    <a:pt x="289853" y="141661"/>
                    <a:pt x="317786" y="102845"/>
                  </a:cubicBezTo>
                  <a:cubicBezTo>
                    <a:pt x="345719" y="64029"/>
                    <a:pt x="393604" y="29747"/>
                    <a:pt x="461442" y="0"/>
                  </a:cubicBezTo>
                  <a:close/>
                  <a:moveTo>
                    <a:pt x="185557" y="0"/>
                  </a:moveTo>
                  <a:lnTo>
                    <a:pt x="236707" y="96860"/>
                  </a:lnTo>
                  <a:cubicBezTo>
                    <a:pt x="194989" y="116449"/>
                    <a:pt x="166149" y="135948"/>
                    <a:pt x="150187" y="155356"/>
                  </a:cubicBezTo>
                  <a:cubicBezTo>
                    <a:pt x="134225" y="174764"/>
                    <a:pt x="125337" y="197709"/>
                    <a:pt x="123523" y="224191"/>
                  </a:cubicBezTo>
                  <a:lnTo>
                    <a:pt x="236707" y="224191"/>
                  </a:lnTo>
                  <a:lnTo>
                    <a:pt x="236707" y="444029"/>
                  </a:lnTo>
                  <a:lnTo>
                    <a:pt x="0" y="444029"/>
                  </a:lnTo>
                  <a:lnTo>
                    <a:pt x="0" y="261738"/>
                  </a:lnTo>
                  <a:cubicBezTo>
                    <a:pt x="0" y="194626"/>
                    <a:pt x="13967" y="141661"/>
                    <a:pt x="41900" y="102845"/>
                  </a:cubicBezTo>
                  <a:cubicBezTo>
                    <a:pt x="69833" y="64029"/>
                    <a:pt x="117719" y="29747"/>
                    <a:pt x="185557" y="0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30" name="组合 17">
              <a:extLst>
                <a:ext uri="{FF2B5EF4-FFF2-40B4-BE49-F238E27FC236}">
                  <a16:creationId xmlns:a16="http://schemas.microsoft.com/office/drawing/2014/main" id="{F4734259-F1CD-45C3-BF1C-07FF9A5AFF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851" y="4142995"/>
              <a:ext cx="3666014" cy="877059"/>
              <a:chOff x="7376008" y="1542823"/>
              <a:chExt cx="5266473" cy="877369"/>
            </a:xfrm>
          </p:grpSpPr>
          <p:sp>
            <p:nvSpPr>
              <p:cNvPr id="31" name="文本框 6">
                <a:extLst>
                  <a:ext uri="{FF2B5EF4-FFF2-40B4-BE49-F238E27FC236}">
                    <a16:creationId xmlns:a16="http://schemas.microsoft.com/office/drawing/2014/main" id="{FFAEDFB6-6494-4ACE-B566-2A523437164C}"/>
                  </a:ext>
                </a:extLst>
              </p:cNvPr>
              <p:cNvSpPr txBox="1"/>
              <p:nvPr/>
            </p:nvSpPr>
            <p:spPr>
              <a:xfrm>
                <a:off x="7376008" y="1864203"/>
                <a:ext cx="5266473" cy="555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internetThis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template is exclusively designed by Fei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internet</a:t>
                </a:r>
              </a:p>
            </p:txBody>
          </p:sp>
          <p:sp>
            <p:nvSpPr>
              <p:cNvPr id="32" name="文本框 7">
                <a:extLst>
                  <a:ext uri="{FF2B5EF4-FFF2-40B4-BE49-F238E27FC236}">
                    <a16:creationId xmlns:a16="http://schemas.microsoft.com/office/drawing/2014/main" id="{20960FD3-2580-421A-9685-334F1F4A5392}"/>
                  </a:ext>
                </a:extLst>
              </p:cNvPr>
              <p:cNvSpPr txBox="1"/>
              <p:nvPr/>
            </p:nvSpPr>
            <p:spPr>
              <a:xfrm>
                <a:off x="7376008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/>
                  <a:t>文字输入</a:t>
                </a:r>
              </a:p>
            </p:txBody>
          </p:sp>
        </p:grp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5150EEB1-7211-4413-92EF-E498E2AFF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6F4697B-1A4A-44D9-B1F6-159EF74ACB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F10F21E8-5543-44E6-BF58-50AE64D90AC6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64730F5-2192-4F87-B26C-1EAF16AD9DD4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投资回报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920E273-D014-44CC-B955-2408CE311935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7F23B10-97A4-4FF7-BCD7-4374A41FD9CE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04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1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25">
            <a:extLst>
              <a:ext uri="{FF2B5EF4-FFF2-40B4-BE49-F238E27FC236}">
                <a16:creationId xmlns:a16="http://schemas.microsoft.com/office/drawing/2014/main" id="{B192CACC-BED1-4860-A221-18DBAA19D7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2095" y="786689"/>
            <a:ext cx="713309" cy="725161"/>
            <a:chOff x="4985" y="-818"/>
            <a:chExt cx="1264" cy="1285"/>
          </a:xfrm>
          <a:solidFill>
            <a:schemeClr val="bg1"/>
          </a:solidFill>
        </p:grpSpPr>
        <p:sp>
          <p:nvSpPr>
            <p:cNvPr id="194" name="Oval 26">
              <a:extLst>
                <a:ext uri="{FF2B5EF4-FFF2-40B4-BE49-F238E27FC236}">
                  <a16:creationId xmlns:a16="http://schemas.microsoft.com/office/drawing/2014/main" id="{F2CEE62D-B548-4A23-AFB7-77C86B4BD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Oval 27">
              <a:extLst>
                <a:ext uri="{FF2B5EF4-FFF2-40B4-BE49-F238E27FC236}">
                  <a16:creationId xmlns:a16="http://schemas.microsoft.com/office/drawing/2014/main" id="{A5E96CE5-D391-4627-84A1-CB6CD76B4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Oval 28">
              <a:extLst>
                <a:ext uri="{FF2B5EF4-FFF2-40B4-BE49-F238E27FC236}">
                  <a16:creationId xmlns:a16="http://schemas.microsoft.com/office/drawing/2014/main" id="{F72C76A4-2008-4B71-BE4E-053DCF25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Oval 29">
              <a:extLst>
                <a:ext uri="{FF2B5EF4-FFF2-40B4-BE49-F238E27FC236}">
                  <a16:creationId xmlns:a16="http://schemas.microsoft.com/office/drawing/2014/main" id="{DA7BDEED-66BC-422C-ACDF-DF22520B4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Oval 30">
              <a:extLst>
                <a:ext uri="{FF2B5EF4-FFF2-40B4-BE49-F238E27FC236}">
                  <a16:creationId xmlns:a16="http://schemas.microsoft.com/office/drawing/2014/main" id="{D5D49F6C-B6E8-4946-8196-BF6A4F37C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Oval 31">
              <a:extLst>
                <a:ext uri="{FF2B5EF4-FFF2-40B4-BE49-F238E27FC236}">
                  <a16:creationId xmlns:a16="http://schemas.microsoft.com/office/drawing/2014/main" id="{F9842D46-3AC4-4D23-AFDA-1A158538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Oval 32">
              <a:extLst>
                <a:ext uri="{FF2B5EF4-FFF2-40B4-BE49-F238E27FC236}">
                  <a16:creationId xmlns:a16="http://schemas.microsoft.com/office/drawing/2014/main" id="{D1CD677C-CC95-42A7-AF3A-DE459838A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Oval 33">
              <a:extLst>
                <a:ext uri="{FF2B5EF4-FFF2-40B4-BE49-F238E27FC236}">
                  <a16:creationId xmlns:a16="http://schemas.microsoft.com/office/drawing/2014/main" id="{DC5693D8-0B7A-47D6-A34D-F72B0F48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Oval 34">
              <a:extLst>
                <a:ext uri="{FF2B5EF4-FFF2-40B4-BE49-F238E27FC236}">
                  <a16:creationId xmlns:a16="http://schemas.microsoft.com/office/drawing/2014/main" id="{6680552C-80A2-4FDD-864B-1C4F0E72A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Oval 35">
              <a:extLst>
                <a:ext uri="{FF2B5EF4-FFF2-40B4-BE49-F238E27FC236}">
                  <a16:creationId xmlns:a16="http://schemas.microsoft.com/office/drawing/2014/main" id="{37834D53-6EA6-4109-960F-26C6E97D6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Oval 36">
              <a:extLst>
                <a:ext uri="{FF2B5EF4-FFF2-40B4-BE49-F238E27FC236}">
                  <a16:creationId xmlns:a16="http://schemas.microsoft.com/office/drawing/2014/main" id="{B61E7A74-6664-4B66-B316-B818FADD6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Oval 37">
              <a:extLst>
                <a:ext uri="{FF2B5EF4-FFF2-40B4-BE49-F238E27FC236}">
                  <a16:creationId xmlns:a16="http://schemas.microsoft.com/office/drawing/2014/main" id="{A33B406F-FCA1-44BA-842A-926894521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Oval 38">
              <a:extLst>
                <a:ext uri="{FF2B5EF4-FFF2-40B4-BE49-F238E27FC236}">
                  <a16:creationId xmlns:a16="http://schemas.microsoft.com/office/drawing/2014/main" id="{90BF77F7-8572-45F4-9F61-3E3223852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Oval 39">
              <a:extLst>
                <a:ext uri="{FF2B5EF4-FFF2-40B4-BE49-F238E27FC236}">
                  <a16:creationId xmlns:a16="http://schemas.microsoft.com/office/drawing/2014/main" id="{1068848F-A51C-4EF6-AFC0-E51A41A1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Oval 40">
              <a:extLst>
                <a:ext uri="{FF2B5EF4-FFF2-40B4-BE49-F238E27FC236}">
                  <a16:creationId xmlns:a16="http://schemas.microsoft.com/office/drawing/2014/main" id="{183A5882-14EF-4DA1-9BB7-AA559E9BC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Oval 41">
              <a:extLst>
                <a:ext uri="{FF2B5EF4-FFF2-40B4-BE49-F238E27FC236}">
                  <a16:creationId xmlns:a16="http://schemas.microsoft.com/office/drawing/2014/main" id="{914F8436-67AF-43AD-B521-C426906EF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Oval 42">
              <a:extLst>
                <a:ext uri="{FF2B5EF4-FFF2-40B4-BE49-F238E27FC236}">
                  <a16:creationId xmlns:a16="http://schemas.microsoft.com/office/drawing/2014/main" id="{E342285A-51DC-414C-90E7-0B895B50F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Oval 43">
              <a:extLst>
                <a:ext uri="{FF2B5EF4-FFF2-40B4-BE49-F238E27FC236}">
                  <a16:creationId xmlns:a16="http://schemas.microsoft.com/office/drawing/2014/main" id="{97AD06C8-50B1-4DEF-B131-347BDE6DD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Oval 44">
              <a:extLst>
                <a:ext uri="{FF2B5EF4-FFF2-40B4-BE49-F238E27FC236}">
                  <a16:creationId xmlns:a16="http://schemas.microsoft.com/office/drawing/2014/main" id="{960C248A-AE38-4BDD-AB0A-A5DDF234A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Oval 45">
              <a:extLst>
                <a:ext uri="{FF2B5EF4-FFF2-40B4-BE49-F238E27FC236}">
                  <a16:creationId xmlns:a16="http://schemas.microsoft.com/office/drawing/2014/main" id="{260BB126-9F60-450E-A79D-55E7A1151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Oval 46">
              <a:extLst>
                <a:ext uri="{FF2B5EF4-FFF2-40B4-BE49-F238E27FC236}">
                  <a16:creationId xmlns:a16="http://schemas.microsoft.com/office/drawing/2014/main" id="{E6A60FF5-9A8F-4241-AB34-5CF986B2E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Oval 47">
              <a:extLst>
                <a:ext uri="{FF2B5EF4-FFF2-40B4-BE49-F238E27FC236}">
                  <a16:creationId xmlns:a16="http://schemas.microsoft.com/office/drawing/2014/main" id="{861380FB-D80E-449E-916D-F4A3A2B2F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Oval 48">
              <a:extLst>
                <a:ext uri="{FF2B5EF4-FFF2-40B4-BE49-F238E27FC236}">
                  <a16:creationId xmlns:a16="http://schemas.microsoft.com/office/drawing/2014/main" id="{DB0FB699-E568-49F9-B8FF-AE08FA397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Oval 49">
              <a:extLst>
                <a:ext uri="{FF2B5EF4-FFF2-40B4-BE49-F238E27FC236}">
                  <a16:creationId xmlns:a16="http://schemas.microsoft.com/office/drawing/2014/main" id="{F4AB1B93-3D40-4F38-980A-D516D8F9F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Oval 50">
              <a:extLst>
                <a:ext uri="{FF2B5EF4-FFF2-40B4-BE49-F238E27FC236}">
                  <a16:creationId xmlns:a16="http://schemas.microsoft.com/office/drawing/2014/main" id="{9614570F-3170-4693-8E0D-F15FBBCD4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3" name="Group 4">
            <a:extLst>
              <a:ext uri="{FF2B5EF4-FFF2-40B4-BE49-F238E27FC236}">
                <a16:creationId xmlns:a16="http://schemas.microsoft.com/office/drawing/2014/main" id="{FA54D6C9-7C77-4440-9E7E-D4853D9B9A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50722" y="1908895"/>
            <a:ext cx="873727" cy="875527"/>
            <a:chOff x="2625" y="944"/>
            <a:chExt cx="2427" cy="2432"/>
          </a:xfrm>
          <a:solidFill>
            <a:schemeClr val="bg1"/>
          </a:solidFill>
        </p:grpSpPr>
        <p:sp>
          <p:nvSpPr>
            <p:cNvPr id="174" name="Freeform 5">
              <a:extLst>
                <a:ext uri="{FF2B5EF4-FFF2-40B4-BE49-F238E27FC236}">
                  <a16:creationId xmlns:a16="http://schemas.microsoft.com/office/drawing/2014/main" id="{E54DF3FF-6B56-4D76-B11E-C21B7B7E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DEEC67AF-2E94-4876-A290-986D9EFA0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7">
              <a:extLst>
                <a:ext uri="{FF2B5EF4-FFF2-40B4-BE49-F238E27FC236}">
                  <a16:creationId xmlns:a16="http://schemas.microsoft.com/office/drawing/2014/main" id="{E65423D9-EB3F-44B0-8665-0A5779706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EC7695B4-B0A3-4B47-BB83-A0E5AE165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9">
              <a:extLst>
                <a:ext uri="{FF2B5EF4-FFF2-40B4-BE49-F238E27FC236}">
                  <a16:creationId xmlns:a16="http://schemas.microsoft.com/office/drawing/2014/main" id="{C83662A1-15CC-4E19-B2DD-EC5A96BB1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id="{37AFB8B5-B2CD-45D9-9279-6F6C802B1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E615CB6B-C002-4C2F-A5E9-20A4F235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2">
              <a:extLst>
                <a:ext uri="{FF2B5EF4-FFF2-40B4-BE49-F238E27FC236}">
                  <a16:creationId xmlns:a16="http://schemas.microsoft.com/office/drawing/2014/main" id="{606ADAD6-6E22-484F-ABB4-344795875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3">
              <a:extLst>
                <a:ext uri="{FF2B5EF4-FFF2-40B4-BE49-F238E27FC236}">
                  <a16:creationId xmlns:a16="http://schemas.microsoft.com/office/drawing/2014/main" id="{4DD39FF9-BBAC-4F8D-B231-6A28CC766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4">
              <a:extLst>
                <a:ext uri="{FF2B5EF4-FFF2-40B4-BE49-F238E27FC236}">
                  <a16:creationId xmlns:a16="http://schemas.microsoft.com/office/drawing/2014/main" id="{F091FCB1-53C6-4C0B-84AD-2126C12FF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5">
              <a:extLst>
                <a:ext uri="{FF2B5EF4-FFF2-40B4-BE49-F238E27FC236}">
                  <a16:creationId xmlns:a16="http://schemas.microsoft.com/office/drawing/2014/main" id="{3C46C8CE-A850-4AF1-A12D-BD597289B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FCE813B5-A2D5-4D28-84DF-06EDA7A35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7">
              <a:extLst>
                <a:ext uri="{FF2B5EF4-FFF2-40B4-BE49-F238E27FC236}">
                  <a16:creationId xmlns:a16="http://schemas.microsoft.com/office/drawing/2014/main" id="{1CAAFF66-0829-442C-A819-AF935190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8">
              <a:extLst>
                <a:ext uri="{FF2B5EF4-FFF2-40B4-BE49-F238E27FC236}">
                  <a16:creationId xmlns:a16="http://schemas.microsoft.com/office/drawing/2014/main" id="{2020E4EC-5AA5-4F82-8C90-2E7319DC2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">
              <a:extLst>
                <a:ext uri="{FF2B5EF4-FFF2-40B4-BE49-F238E27FC236}">
                  <a16:creationId xmlns:a16="http://schemas.microsoft.com/office/drawing/2014/main" id="{EB61B832-B79B-4963-88F7-2EA385CA2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">
              <a:extLst>
                <a:ext uri="{FF2B5EF4-FFF2-40B4-BE49-F238E27FC236}">
                  <a16:creationId xmlns:a16="http://schemas.microsoft.com/office/drawing/2014/main" id="{71B6F6F3-9465-4998-AA81-B303C3EF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1">
              <a:extLst>
                <a:ext uri="{FF2B5EF4-FFF2-40B4-BE49-F238E27FC236}">
                  <a16:creationId xmlns:a16="http://schemas.microsoft.com/office/drawing/2014/main" id="{EBDC3298-626E-40D0-93C4-FCCD3751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F4A441A0-8383-4BB8-A39F-29FEFB26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id="{F8704220-3E0D-47F1-8141-A2029674BB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3162" y="1756070"/>
            <a:ext cx="2097809" cy="2102131"/>
            <a:chOff x="2625" y="944"/>
            <a:chExt cx="2427" cy="2432"/>
          </a:xfrm>
          <a:solidFill>
            <a:schemeClr val="bg1"/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075C47C4-0A5A-45E0-9F6A-448F3B90C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D3346E31-F450-4B1F-B1CC-91FCFD1F8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406C355F-31D4-4DD9-A98F-8069A52C4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3A72F6D9-351A-4E04-8538-AD7807922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AC63613A-EA6B-46DB-9D7A-AC924CCBB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C079A1D1-62B7-46B7-8F6E-5A0947E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9B1B390B-BD1A-42BF-9919-A48A0FAA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56C710C5-3CCA-472E-8E99-F605751A3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DA181589-D39B-4BA8-AE47-C667EF04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D2022376-0589-4EED-BB35-13DEB3CA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5EACDF33-87B7-49D2-A61A-13B5634CE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22193064-A477-4AF5-882F-8C3C8DCB3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594212F5-D9B2-4482-B8EE-D2F6DE081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6E9CF32E-07C4-4577-B79A-ECC3970E8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4E971EFA-3A05-4820-8A04-65EBE4BDA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F4711196-5D49-450C-A0FE-389C0ACBF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C2EEDE3B-4DD2-49ED-A91C-6963CE560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697FEDEA-8C27-4BBA-8876-01F8AB25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4" name="Group 4">
            <a:extLst>
              <a:ext uri="{FF2B5EF4-FFF2-40B4-BE49-F238E27FC236}">
                <a16:creationId xmlns:a16="http://schemas.microsoft.com/office/drawing/2014/main" id="{5ACE2F3C-7DA6-45E8-9F30-9CFE353613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2061" y="494585"/>
            <a:ext cx="2103231" cy="2107564"/>
            <a:chOff x="2625" y="944"/>
            <a:chExt cx="2427" cy="2432"/>
          </a:xfrm>
          <a:solidFill>
            <a:schemeClr val="bg1"/>
          </a:solidFill>
        </p:grpSpPr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DDCB9CA0-6D56-420F-8851-7DF30DDB6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7C137DFF-8BD5-4678-A5E3-776CBD4F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1A8F339B-4925-48B8-9CD8-20153D3EC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CDEE8893-F624-42A9-81DA-18A95F3F3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D06BED3C-1031-4291-960A-A3C456F6F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F76A7738-8266-4006-9720-2937A042B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1D30FDAC-0623-4608-88C5-3E20B9863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0B65E609-D716-44E8-BF1A-C3ADA5C4B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763A2F0E-CDA1-417B-B480-6E365469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F362DAC0-516A-4BD7-A5F2-D61C89E18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3497167-3E36-4335-85B1-4403AB5C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E196AF5A-93AC-4511-967C-3AF7BA7CA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A66C81B3-C1EF-4E85-83AB-FCF53DEF4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EB93088A-5238-4B67-B02C-ACA088DA5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714C7405-4D2E-4D06-A1F1-AA35E4657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B9DF7E3F-E545-4791-86D3-9D9C1ACC6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568C7801-409B-45ED-AFFC-7870EE831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2">
              <a:extLst>
                <a:ext uri="{FF2B5EF4-FFF2-40B4-BE49-F238E27FC236}">
                  <a16:creationId xmlns:a16="http://schemas.microsoft.com/office/drawing/2014/main" id="{639CEA6A-4C3F-413E-9CFD-DA6F91932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3F5F87C-FBE6-47D7-8785-C960FAD07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71567" y="357009"/>
            <a:ext cx="1543133" cy="15370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3D7218-B61A-49D1-B9EF-59C65BB98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18055" y="154907"/>
            <a:ext cx="1543133" cy="15461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902D93-274B-4A91-8076-75421837F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339599">
            <a:off x="8708984" y="6056980"/>
            <a:ext cx="1543133" cy="15461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73B937-93BF-4C2C-89E3-4E724C952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43962">
            <a:off x="1788808" y="5217910"/>
            <a:ext cx="992404" cy="988497"/>
          </a:xfrm>
          <a:prstGeom prst="rect">
            <a:avLst/>
          </a:prstGeom>
        </p:spPr>
      </p:pic>
      <p:grpSp>
        <p:nvGrpSpPr>
          <p:cNvPr id="12" name="Group 4">
            <a:extLst>
              <a:ext uri="{FF2B5EF4-FFF2-40B4-BE49-F238E27FC236}">
                <a16:creationId xmlns:a16="http://schemas.microsoft.com/office/drawing/2014/main" id="{13EBC267-F177-4565-B9E5-42E3A15499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09704" y="5988806"/>
            <a:ext cx="1853379" cy="1857197"/>
            <a:chOff x="2625" y="944"/>
            <a:chExt cx="2427" cy="2432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E9F82B2-DFEE-41EF-8E63-50AEBB435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7C10F4-0B15-4C98-8A08-AD380F2D0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60C7A4D-D8C1-479D-BCF0-21855CEEE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8895500-8F0B-442A-93C9-4ACF901D7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95A09EE-EE29-4AD0-8B91-14F34A750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839FD45-F9BB-49FE-A37A-E13950759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128B733-FED4-4FA2-A8CC-1B257ACA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2692059-1BDF-48A5-97F1-F16B4D7FD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93309534-6DAD-4BEA-8EA1-6E956380A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CF5BC5A2-93A1-41CB-96DD-5289C2239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683DB4E6-7755-4FC4-BFE2-BDFEE6B78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E40644BE-74C5-4392-B492-35E68413E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91C9F50-12C0-4956-949E-E4DCA2106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55EAB557-B2BE-4C37-97EB-FAD45BEC4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356D744-2B3E-4758-B435-9FD035A1F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20AAD0B1-4BC9-475A-B48B-F8216D9AD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3EA42AB-1005-4EB0-BC29-7A4B77EC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DDA75F0-2AD5-4E5D-B896-C93B00F2B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" name="Group 25">
            <a:extLst>
              <a:ext uri="{FF2B5EF4-FFF2-40B4-BE49-F238E27FC236}">
                <a16:creationId xmlns:a16="http://schemas.microsoft.com/office/drawing/2014/main" id="{398759A3-0563-487C-9807-81DD514DBF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91341" y="-508001"/>
            <a:ext cx="1228945" cy="1249363"/>
            <a:chOff x="4985" y="-818"/>
            <a:chExt cx="1264" cy="1285"/>
          </a:xfrm>
          <a:solidFill>
            <a:schemeClr val="bg1"/>
          </a:solidFill>
        </p:grpSpPr>
        <p:sp>
          <p:nvSpPr>
            <p:cNvPr id="35" name="Oval 26">
              <a:extLst>
                <a:ext uri="{FF2B5EF4-FFF2-40B4-BE49-F238E27FC236}">
                  <a16:creationId xmlns:a16="http://schemas.microsoft.com/office/drawing/2014/main" id="{BA1068E4-AA6B-4800-86C2-7DF0053C7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27">
              <a:extLst>
                <a:ext uri="{FF2B5EF4-FFF2-40B4-BE49-F238E27FC236}">
                  <a16:creationId xmlns:a16="http://schemas.microsoft.com/office/drawing/2014/main" id="{DF959816-866A-49EC-ACB3-69A635BAE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D101F3D7-5BD6-432C-A856-1E417F71C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29">
              <a:extLst>
                <a:ext uri="{FF2B5EF4-FFF2-40B4-BE49-F238E27FC236}">
                  <a16:creationId xmlns:a16="http://schemas.microsoft.com/office/drawing/2014/main" id="{D029730E-3834-409F-B2E9-83DBD2E31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30">
              <a:extLst>
                <a:ext uri="{FF2B5EF4-FFF2-40B4-BE49-F238E27FC236}">
                  <a16:creationId xmlns:a16="http://schemas.microsoft.com/office/drawing/2014/main" id="{0905F0B3-11A5-4A61-97E8-8FAAFA5ED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31">
              <a:extLst>
                <a:ext uri="{FF2B5EF4-FFF2-40B4-BE49-F238E27FC236}">
                  <a16:creationId xmlns:a16="http://schemas.microsoft.com/office/drawing/2014/main" id="{4E81C6EB-4BF9-446C-9210-86F16E95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32">
              <a:extLst>
                <a:ext uri="{FF2B5EF4-FFF2-40B4-BE49-F238E27FC236}">
                  <a16:creationId xmlns:a16="http://schemas.microsoft.com/office/drawing/2014/main" id="{8B20ADA5-B6D4-4116-8D50-E6EB97DF5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33">
              <a:extLst>
                <a:ext uri="{FF2B5EF4-FFF2-40B4-BE49-F238E27FC236}">
                  <a16:creationId xmlns:a16="http://schemas.microsoft.com/office/drawing/2014/main" id="{9C6904EB-BC43-409D-8563-15ABDD3A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34">
              <a:extLst>
                <a:ext uri="{FF2B5EF4-FFF2-40B4-BE49-F238E27FC236}">
                  <a16:creationId xmlns:a16="http://schemas.microsoft.com/office/drawing/2014/main" id="{14D30409-6363-4F02-B09C-80F39FDC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35">
              <a:extLst>
                <a:ext uri="{FF2B5EF4-FFF2-40B4-BE49-F238E27FC236}">
                  <a16:creationId xmlns:a16="http://schemas.microsoft.com/office/drawing/2014/main" id="{050A0A8C-A204-4A8B-A174-115262EEA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36">
              <a:extLst>
                <a:ext uri="{FF2B5EF4-FFF2-40B4-BE49-F238E27FC236}">
                  <a16:creationId xmlns:a16="http://schemas.microsoft.com/office/drawing/2014/main" id="{B3CE53D9-1377-4FF8-BC81-5F2ED01E9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37">
              <a:extLst>
                <a:ext uri="{FF2B5EF4-FFF2-40B4-BE49-F238E27FC236}">
                  <a16:creationId xmlns:a16="http://schemas.microsoft.com/office/drawing/2014/main" id="{A078D150-6F3E-4B30-B2A7-A1C8B894D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8">
              <a:extLst>
                <a:ext uri="{FF2B5EF4-FFF2-40B4-BE49-F238E27FC236}">
                  <a16:creationId xmlns:a16="http://schemas.microsoft.com/office/drawing/2014/main" id="{610A66D7-0BF1-4E0F-A05E-3F9FD31E0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39">
              <a:extLst>
                <a:ext uri="{FF2B5EF4-FFF2-40B4-BE49-F238E27FC236}">
                  <a16:creationId xmlns:a16="http://schemas.microsoft.com/office/drawing/2014/main" id="{93A45BF4-AA40-4315-BC1C-0BDFDF829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40">
              <a:extLst>
                <a:ext uri="{FF2B5EF4-FFF2-40B4-BE49-F238E27FC236}">
                  <a16:creationId xmlns:a16="http://schemas.microsoft.com/office/drawing/2014/main" id="{3239E82F-8472-4709-8EE1-0E05D5BD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41">
              <a:extLst>
                <a:ext uri="{FF2B5EF4-FFF2-40B4-BE49-F238E27FC236}">
                  <a16:creationId xmlns:a16="http://schemas.microsoft.com/office/drawing/2014/main" id="{99553A25-A6A1-4D72-A796-E73F52542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42">
              <a:extLst>
                <a:ext uri="{FF2B5EF4-FFF2-40B4-BE49-F238E27FC236}">
                  <a16:creationId xmlns:a16="http://schemas.microsoft.com/office/drawing/2014/main" id="{2BB5F7C1-1896-4A63-AC50-4FA5DD17F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43">
              <a:extLst>
                <a:ext uri="{FF2B5EF4-FFF2-40B4-BE49-F238E27FC236}">
                  <a16:creationId xmlns:a16="http://schemas.microsoft.com/office/drawing/2014/main" id="{A3A4FE0E-971F-435B-B0FE-F15871DDB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44">
              <a:extLst>
                <a:ext uri="{FF2B5EF4-FFF2-40B4-BE49-F238E27FC236}">
                  <a16:creationId xmlns:a16="http://schemas.microsoft.com/office/drawing/2014/main" id="{21BDFBEE-7E9B-40F1-AADB-CE1AEA8A4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45">
              <a:extLst>
                <a:ext uri="{FF2B5EF4-FFF2-40B4-BE49-F238E27FC236}">
                  <a16:creationId xmlns:a16="http://schemas.microsoft.com/office/drawing/2014/main" id="{52D477D5-9BC8-4F7D-9120-A02068AB9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46">
              <a:extLst>
                <a:ext uri="{FF2B5EF4-FFF2-40B4-BE49-F238E27FC236}">
                  <a16:creationId xmlns:a16="http://schemas.microsoft.com/office/drawing/2014/main" id="{2F0FB44C-203C-4ECE-A593-5DE0E3572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47">
              <a:extLst>
                <a:ext uri="{FF2B5EF4-FFF2-40B4-BE49-F238E27FC236}">
                  <a16:creationId xmlns:a16="http://schemas.microsoft.com/office/drawing/2014/main" id="{CF288EDF-479F-48EA-872C-29D9E173D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48">
              <a:extLst>
                <a:ext uri="{FF2B5EF4-FFF2-40B4-BE49-F238E27FC236}">
                  <a16:creationId xmlns:a16="http://schemas.microsoft.com/office/drawing/2014/main" id="{65FEB648-51CF-44CA-97A4-C9541C341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49">
              <a:extLst>
                <a:ext uri="{FF2B5EF4-FFF2-40B4-BE49-F238E27FC236}">
                  <a16:creationId xmlns:a16="http://schemas.microsoft.com/office/drawing/2014/main" id="{01DE5AEB-B1B9-447C-8D64-B5CA2CB6B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0">
              <a:extLst>
                <a:ext uri="{FF2B5EF4-FFF2-40B4-BE49-F238E27FC236}">
                  <a16:creationId xmlns:a16="http://schemas.microsoft.com/office/drawing/2014/main" id="{6BB4658A-79E4-463C-9570-E8974A3C9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D8F76454-9302-42AF-84BD-F50B78FEFC15}"/>
              </a:ext>
            </a:extLst>
          </p:cNvPr>
          <p:cNvGrpSpPr/>
          <p:nvPr/>
        </p:nvGrpSpPr>
        <p:grpSpPr>
          <a:xfrm>
            <a:off x="1501624" y="3464167"/>
            <a:ext cx="825111" cy="827934"/>
            <a:chOff x="1078877" y="2754856"/>
            <a:chExt cx="966479" cy="969786"/>
          </a:xfrm>
        </p:grpSpPr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8BB49FA-39FF-4D23-A9E4-649D924B0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77" y="2965344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385A6B70-B572-4DD1-B032-7AF4FDBA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752" y="3223219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11EF2A64-C58C-4E47-8303-F097FDCA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3484400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C01DE46F-7D87-4A46-8B92-8330836C3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648" y="2861753"/>
              <a:ext cx="236936" cy="236936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4D74403-CF84-481B-B938-96A2DE5A1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523" y="3119628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9">
              <a:extLst>
                <a:ext uri="{FF2B5EF4-FFF2-40B4-BE49-F238E27FC236}">
                  <a16:creationId xmlns:a16="http://schemas.microsoft.com/office/drawing/2014/main" id="{3B77FACE-1644-42B6-9845-44089236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114" y="2754856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8" name="Freeform 59">
            <a:extLst>
              <a:ext uri="{FF2B5EF4-FFF2-40B4-BE49-F238E27FC236}">
                <a16:creationId xmlns:a16="http://schemas.microsoft.com/office/drawing/2014/main" id="{E52C45A4-DE8E-45EA-AAC9-5395FF81F789}"/>
              </a:ext>
            </a:extLst>
          </p:cNvPr>
          <p:cNvSpPr>
            <a:spLocks/>
          </p:cNvSpPr>
          <p:nvPr/>
        </p:nvSpPr>
        <p:spPr bwMode="auto">
          <a:xfrm>
            <a:off x="1744502" y="97948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59">
            <a:extLst>
              <a:ext uri="{FF2B5EF4-FFF2-40B4-BE49-F238E27FC236}">
                <a16:creationId xmlns:a16="http://schemas.microsoft.com/office/drawing/2014/main" id="{FF815ADB-3A58-41D9-B1B1-AF9E8C619514}"/>
              </a:ext>
            </a:extLst>
          </p:cNvPr>
          <p:cNvSpPr>
            <a:spLocks/>
          </p:cNvSpPr>
          <p:nvPr/>
        </p:nvSpPr>
        <p:spPr bwMode="auto">
          <a:xfrm>
            <a:off x="7995208" y="5581562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59">
            <a:extLst>
              <a:ext uri="{FF2B5EF4-FFF2-40B4-BE49-F238E27FC236}">
                <a16:creationId xmlns:a16="http://schemas.microsoft.com/office/drawing/2014/main" id="{69BEB61E-11AB-453F-A6DB-709B9DD23740}"/>
              </a:ext>
            </a:extLst>
          </p:cNvPr>
          <p:cNvSpPr>
            <a:spLocks/>
          </p:cNvSpPr>
          <p:nvPr/>
        </p:nvSpPr>
        <p:spPr bwMode="auto">
          <a:xfrm>
            <a:off x="11364109" y="284191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59">
            <a:extLst>
              <a:ext uri="{FF2B5EF4-FFF2-40B4-BE49-F238E27FC236}">
                <a16:creationId xmlns:a16="http://schemas.microsoft.com/office/drawing/2014/main" id="{46115569-56A0-4268-9C77-5B27B061A710}"/>
              </a:ext>
            </a:extLst>
          </p:cNvPr>
          <p:cNvSpPr>
            <a:spLocks/>
          </p:cNvSpPr>
          <p:nvPr/>
        </p:nvSpPr>
        <p:spPr bwMode="auto">
          <a:xfrm>
            <a:off x="3278526" y="6108333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59">
            <a:extLst>
              <a:ext uri="{FF2B5EF4-FFF2-40B4-BE49-F238E27FC236}">
                <a16:creationId xmlns:a16="http://schemas.microsoft.com/office/drawing/2014/main" id="{CC8EF041-ED6F-4FAD-BC78-E5CA21508388}"/>
              </a:ext>
            </a:extLst>
          </p:cNvPr>
          <p:cNvSpPr>
            <a:spLocks/>
          </p:cNvSpPr>
          <p:nvPr/>
        </p:nvSpPr>
        <p:spPr bwMode="auto">
          <a:xfrm>
            <a:off x="7108075" y="679734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9" name="Group 25">
            <a:extLst>
              <a:ext uri="{FF2B5EF4-FFF2-40B4-BE49-F238E27FC236}">
                <a16:creationId xmlns:a16="http://schemas.microsoft.com/office/drawing/2014/main" id="{78A48FB4-C677-4144-85AC-6A9AF550D4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3233" y="4322099"/>
            <a:ext cx="1304593" cy="1326269"/>
            <a:chOff x="4985" y="-818"/>
            <a:chExt cx="1264" cy="1285"/>
          </a:xfrm>
          <a:solidFill>
            <a:schemeClr val="bg1"/>
          </a:solidFill>
        </p:grpSpPr>
        <p:sp>
          <p:nvSpPr>
            <p:cNvPr id="90" name="Oval 26">
              <a:extLst>
                <a:ext uri="{FF2B5EF4-FFF2-40B4-BE49-F238E27FC236}">
                  <a16:creationId xmlns:a16="http://schemas.microsoft.com/office/drawing/2014/main" id="{FFBA2EA6-2954-42B1-A2E8-371C21CAE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27">
              <a:extLst>
                <a:ext uri="{FF2B5EF4-FFF2-40B4-BE49-F238E27FC236}">
                  <a16:creationId xmlns:a16="http://schemas.microsoft.com/office/drawing/2014/main" id="{0C8CB60C-304D-4346-B694-AAFB78BDC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28">
              <a:extLst>
                <a:ext uri="{FF2B5EF4-FFF2-40B4-BE49-F238E27FC236}">
                  <a16:creationId xmlns:a16="http://schemas.microsoft.com/office/drawing/2014/main" id="{E86F097E-995B-4520-8528-D09B215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29">
              <a:extLst>
                <a:ext uri="{FF2B5EF4-FFF2-40B4-BE49-F238E27FC236}">
                  <a16:creationId xmlns:a16="http://schemas.microsoft.com/office/drawing/2014/main" id="{207C1DCC-0520-47F5-A97D-313B28609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30">
              <a:extLst>
                <a:ext uri="{FF2B5EF4-FFF2-40B4-BE49-F238E27FC236}">
                  <a16:creationId xmlns:a16="http://schemas.microsoft.com/office/drawing/2014/main" id="{83DF94E1-16B9-4978-A3DF-A70D72454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31">
              <a:extLst>
                <a:ext uri="{FF2B5EF4-FFF2-40B4-BE49-F238E27FC236}">
                  <a16:creationId xmlns:a16="http://schemas.microsoft.com/office/drawing/2014/main" id="{D752CDBC-A0AC-4A42-85E8-F698C0490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32">
              <a:extLst>
                <a:ext uri="{FF2B5EF4-FFF2-40B4-BE49-F238E27FC236}">
                  <a16:creationId xmlns:a16="http://schemas.microsoft.com/office/drawing/2014/main" id="{6B676E6A-D2C4-407C-8EE1-2E7B16A5E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33">
              <a:extLst>
                <a:ext uri="{FF2B5EF4-FFF2-40B4-BE49-F238E27FC236}">
                  <a16:creationId xmlns:a16="http://schemas.microsoft.com/office/drawing/2014/main" id="{A0AA4809-BD19-4482-BD03-2F40786E5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34">
              <a:extLst>
                <a:ext uri="{FF2B5EF4-FFF2-40B4-BE49-F238E27FC236}">
                  <a16:creationId xmlns:a16="http://schemas.microsoft.com/office/drawing/2014/main" id="{E81AAF2C-D8A2-42CD-AF33-4E4253A2F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35">
              <a:extLst>
                <a:ext uri="{FF2B5EF4-FFF2-40B4-BE49-F238E27FC236}">
                  <a16:creationId xmlns:a16="http://schemas.microsoft.com/office/drawing/2014/main" id="{33E8BCDE-857E-4FCC-9017-853168358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36">
              <a:extLst>
                <a:ext uri="{FF2B5EF4-FFF2-40B4-BE49-F238E27FC236}">
                  <a16:creationId xmlns:a16="http://schemas.microsoft.com/office/drawing/2014/main" id="{A95DFE8F-0E44-4E43-BA7D-095745C64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37">
              <a:extLst>
                <a:ext uri="{FF2B5EF4-FFF2-40B4-BE49-F238E27FC236}">
                  <a16:creationId xmlns:a16="http://schemas.microsoft.com/office/drawing/2014/main" id="{B337958C-CF55-424A-978E-4E2F3417E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38">
              <a:extLst>
                <a:ext uri="{FF2B5EF4-FFF2-40B4-BE49-F238E27FC236}">
                  <a16:creationId xmlns:a16="http://schemas.microsoft.com/office/drawing/2014/main" id="{AB8C0801-CDBD-4866-8D79-A6D38F97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39">
              <a:extLst>
                <a:ext uri="{FF2B5EF4-FFF2-40B4-BE49-F238E27FC236}">
                  <a16:creationId xmlns:a16="http://schemas.microsoft.com/office/drawing/2014/main" id="{095D4676-1BB2-4090-BAF6-8FBFB97C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0">
              <a:extLst>
                <a:ext uri="{FF2B5EF4-FFF2-40B4-BE49-F238E27FC236}">
                  <a16:creationId xmlns:a16="http://schemas.microsoft.com/office/drawing/2014/main" id="{B9868678-6AD0-4C93-9A20-1C0F9170B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41">
              <a:extLst>
                <a:ext uri="{FF2B5EF4-FFF2-40B4-BE49-F238E27FC236}">
                  <a16:creationId xmlns:a16="http://schemas.microsoft.com/office/drawing/2014/main" id="{A99992D8-8D72-43F1-BD00-F81AD0FEF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42">
              <a:extLst>
                <a:ext uri="{FF2B5EF4-FFF2-40B4-BE49-F238E27FC236}">
                  <a16:creationId xmlns:a16="http://schemas.microsoft.com/office/drawing/2014/main" id="{13EADE9A-7E74-4E93-880D-B4364082F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43">
              <a:extLst>
                <a:ext uri="{FF2B5EF4-FFF2-40B4-BE49-F238E27FC236}">
                  <a16:creationId xmlns:a16="http://schemas.microsoft.com/office/drawing/2014/main" id="{190D4113-F379-4369-B955-E515A843E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44">
              <a:extLst>
                <a:ext uri="{FF2B5EF4-FFF2-40B4-BE49-F238E27FC236}">
                  <a16:creationId xmlns:a16="http://schemas.microsoft.com/office/drawing/2014/main" id="{0234020F-D8D0-4712-95C8-D0AE0EC3E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Oval 45">
              <a:extLst>
                <a:ext uri="{FF2B5EF4-FFF2-40B4-BE49-F238E27FC236}">
                  <a16:creationId xmlns:a16="http://schemas.microsoft.com/office/drawing/2014/main" id="{1EA6549D-CE00-47BC-AAF0-B5919E0EB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46">
              <a:extLst>
                <a:ext uri="{FF2B5EF4-FFF2-40B4-BE49-F238E27FC236}">
                  <a16:creationId xmlns:a16="http://schemas.microsoft.com/office/drawing/2014/main" id="{7CC87192-0283-4F34-8C8B-D7E55568F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47">
              <a:extLst>
                <a:ext uri="{FF2B5EF4-FFF2-40B4-BE49-F238E27FC236}">
                  <a16:creationId xmlns:a16="http://schemas.microsoft.com/office/drawing/2014/main" id="{86DE2547-DF1E-4186-B8F1-169E0D09F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Oval 48">
              <a:extLst>
                <a:ext uri="{FF2B5EF4-FFF2-40B4-BE49-F238E27FC236}">
                  <a16:creationId xmlns:a16="http://schemas.microsoft.com/office/drawing/2014/main" id="{426EC31D-EEA2-4AB1-B1BE-24E016539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49">
              <a:extLst>
                <a:ext uri="{FF2B5EF4-FFF2-40B4-BE49-F238E27FC236}">
                  <a16:creationId xmlns:a16="http://schemas.microsoft.com/office/drawing/2014/main" id="{793E740C-A6B7-4C85-AD46-DDFA35D2C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50">
              <a:extLst>
                <a:ext uri="{FF2B5EF4-FFF2-40B4-BE49-F238E27FC236}">
                  <a16:creationId xmlns:a16="http://schemas.microsoft.com/office/drawing/2014/main" id="{6A13EF63-D9A9-42C8-9A5B-ADDAA8A6C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3" name="Group 53">
            <a:extLst>
              <a:ext uri="{FF2B5EF4-FFF2-40B4-BE49-F238E27FC236}">
                <a16:creationId xmlns:a16="http://schemas.microsoft.com/office/drawing/2014/main" id="{FAD27784-8F16-4C1B-B279-7B5177FA34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82400" y="4282793"/>
            <a:ext cx="1234476" cy="1238700"/>
            <a:chOff x="2767" y="-581"/>
            <a:chExt cx="877" cy="880"/>
          </a:xfrm>
          <a:solidFill>
            <a:schemeClr val="bg1"/>
          </a:solidFill>
        </p:grpSpPr>
        <p:sp>
          <p:nvSpPr>
            <p:cNvPr id="154" name="Freeform 54">
              <a:extLst>
                <a:ext uri="{FF2B5EF4-FFF2-40B4-BE49-F238E27FC236}">
                  <a16:creationId xmlns:a16="http://schemas.microsoft.com/office/drawing/2014/main" id="{3C86F849-3105-4137-B232-59EB2C6E0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-39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55">
              <a:extLst>
                <a:ext uri="{FF2B5EF4-FFF2-40B4-BE49-F238E27FC236}">
                  <a16:creationId xmlns:a16="http://schemas.microsoft.com/office/drawing/2014/main" id="{E3FDFA6C-3C35-4F9C-8ADE-3A128A896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-156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56">
              <a:extLst>
                <a:ext uri="{FF2B5EF4-FFF2-40B4-BE49-F238E27FC236}">
                  <a16:creationId xmlns:a16="http://schemas.microsoft.com/office/drawing/2014/main" id="{FAAEDF9C-8F55-46D9-9EE8-7A4535F03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57">
              <a:extLst>
                <a:ext uri="{FF2B5EF4-FFF2-40B4-BE49-F238E27FC236}">
                  <a16:creationId xmlns:a16="http://schemas.microsoft.com/office/drawing/2014/main" id="{6E8887FA-170D-41EA-91A7-5552F175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-484"/>
              <a:ext cx="215" cy="215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58">
              <a:extLst>
                <a:ext uri="{FF2B5EF4-FFF2-40B4-BE49-F238E27FC236}">
                  <a16:creationId xmlns:a16="http://schemas.microsoft.com/office/drawing/2014/main" id="{B1F7BAAF-7FE6-412F-89D1-7E1909EB1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-25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59">
              <a:extLst>
                <a:ext uri="{FF2B5EF4-FFF2-40B4-BE49-F238E27FC236}">
                  <a16:creationId xmlns:a16="http://schemas.microsoft.com/office/drawing/2014/main" id="{1C81FE56-99C7-47D0-AE5E-BB3A52E1E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-5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656D6719-7D80-4304-B19F-937114FF1F06}"/>
              </a:ext>
            </a:extLst>
          </p:cNvPr>
          <p:cNvGrpSpPr/>
          <p:nvPr/>
        </p:nvGrpSpPr>
        <p:grpSpPr>
          <a:xfrm>
            <a:off x="2352666" y="1219578"/>
            <a:ext cx="7510256" cy="4993520"/>
            <a:chOff x="2352666" y="1219578"/>
            <a:chExt cx="7510256" cy="4993520"/>
          </a:xfrm>
        </p:grpSpPr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8A7BDD1A-3521-4100-A6E4-BEFB6CB5E9D5}"/>
                </a:ext>
              </a:extLst>
            </p:cNvPr>
            <p:cNvSpPr/>
            <p:nvPr/>
          </p:nvSpPr>
          <p:spPr>
            <a:xfrm>
              <a:off x="3240715" y="4521628"/>
              <a:ext cx="5754618" cy="520002"/>
            </a:xfrm>
            <a:custGeom>
              <a:avLst/>
              <a:gdLst>
                <a:gd name="connsiteX0" fmla="*/ 289705 w 5754618"/>
                <a:gd name="connsiteY0" fmla="*/ 0 h 520002"/>
                <a:gd name="connsiteX1" fmla="*/ 342056 w 5754618"/>
                <a:gd name="connsiteY1" fmla="*/ 0 h 520002"/>
                <a:gd name="connsiteX2" fmla="*/ 342056 w 5754618"/>
                <a:gd name="connsiteY2" fmla="*/ 160153 h 520002"/>
                <a:gd name="connsiteX3" fmla="*/ 5412562 w 5754618"/>
                <a:gd name="connsiteY3" fmla="*/ 160153 h 520002"/>
                <a:gd name="connsiteX4" fmla="*/ 5412562 w 5754618"/>
                <a:gd name="connsiteY4" fmla="*/ 0 h 520002"/>
                <a:gd name="connsiteX5" fmla="*/ 5464913 w 5754618"/>
                <a:gd name="connsiteY5" fmla="*/ 0 h 520002"/>
                <a:gd name="connsiteX6" fmla="*/ 5464913 w 5754618"/>
                <a:gd name="connsiteY6" fmla="*/ 212504 h 520002"/>
                <a:gd name="connsiteX7" fmla="*/ 289705 w 5754618"/>
                <a:gd name="connsiteY7" fmla="*/ 212504 h 520002"/>
                <a:gd name="connsiteX8" fmla="*/ 0 w 5754618"/>
                <a:gd name="connsiteY8" fmla="*/ 0 h 520002"/>
                <a:gd name="connsiteX9" fmla="*/ 156922 w 5754618"/>
                <a:gd name="connsiteY9" fmla="*/ 0 h 520002"/>
                <a:gd name="connsiteX10" fmla="*/ 156922 w 5754618"/>
                <a:gd name="connsiteY10" fmla="*/ 363080 h 520002"/>
                <a:gd name="connsiteX11" fmla="*/ 5597696 w 5754618"/>
                <a:gd name="connsiteY11" fmla="*/ 363080 h 520002"/>
                <a:gd name="connsiteX12" fmla="*/ 5597696 w 5754618"/>
                <a:gd name="connsiteY12" fmla="*/ 0 h 520002"/>
                <a:gd name="connsiteX13" fmla="*/ 5754618 w 5754618"/>
                <a:gd name="connsiteY13" fmla="*/ 0 h 520002"/>
                <a:gd name="connsiteX14" fmla="*/ 5754618 w 5754618"/>
                <a:gd name="connsiteY14" fmla="*/ 520002 h 520002"/>
                <a:gd name="connsiteX15" fmla="*/ 0 w 5754618"/>
                <a:gd name="connsiteY15" fmla="*/ 520002 h 5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4618" h="520002">
                  <a:moveTo>
                    <a:pt x="289705" y="0"/>
                  </a:moveTo>
                  <a:lnTo>
                    <a:pt x="342056" y="0"/>
                  </a:lnTo>
                  <a:lnTo>
                    <a:pt x="342056" y="160153"/>
                  </a:lnTo>
                  <a:lnTo>
                    <a:pt x="5412562" y="160153"/>
                  </a:lnTo>
                  <a:lnTo>
                    <a:pt x="5412562" y="0"/>
                  </a:lnTo>
                  <a:lnTo>
                    <a:pt x="5464913" y="0"/>
                  </a:lnTo>
                  <a:lnTo>
                    <a:pt x="5464913" y="212504"/>
                  </a:lnTo>
                  <a:lnTo>
                    <a:pt x="289705" y="212504"/>
                  </a:lnTo>
                  <a:close/>
                  <a:moveTo>
                    <a:pt x="0" y="0"/>
                  </a:moveTo>
                  <a:lnTo>
                    <a:pt x="156922" y="0"/>
                  </a:lnTo>
                  <a:lnTo>
                    <a:pt x="156922" y="363080"/>
                  </a:lnTo>
                  <a:lnTo>
                    <a:pt x="5597696" y="363080"/>
                  </a:lnTo>
                  <a:lnTo>
                    <a:pt x="5597696" y="0"/>
                  </a:lnTo>
                  <a:lnTo>
                    <a:pt x="5754618" y="0"/>
                  </a:lnTo>
                  <a:lnTo>
                    <a:pt x="5754618" y="520002"/>
                  </a:lnTo>
                  <a:lnTo>
                    <a:pt x="0" y="5200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6877B26-9BD1-469D-A127-0518F012D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52666" y="1219578"/>
              <a:ext cx="7510256" cy="4993520"/>
            </a:xfrm>
            <a:prstGeom prst="rect">
              <a:avLst/>
            </a:prstGeom>
          </p:spPr>
        </p:pic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12529087-E649-475B-A4D2-B2F10DE5E4DA}"/>
                </a:ext>
              </a:extLst>
            </p:cNvPr>
            <p:cNvSpPr/>
            <p:nvPr/>
          </p:nvSpPr>
          <p:spPr>
            <a:xfrm>
              <a:off x="3240715" y="1709011"/>
              <a:ext cx="5754618" cy="2821356"/>
            </a:xfrm>
            <a:custGeom>
              <a:avLst/>
              <a:gdLst>
                <a:gd name="connsiteX0" fmla="*/ 289705 w 5754618"/>
                <a:gd name="connsiteY0" fmla="*/ 307497 h 2821356"/>
                <a:gd name="connsiteX1" fmla="*/ 5464913 w 5754618"/>
                <a:gd name="connsiteY1" fmla="*/ 307497 h 2821356"/>
                <a:gd name="connsiteX2" fmla="*/ 5464913 w 5754618"/>
                <a:gd name="connsiteY2" fmla="*/ 2821356 h 2821356"/>
                <a:gd name="connsiteX3" fmla="*/ 5412562 w 5754618"/>
                <a:gd name="connsiteY3" fmla="*/ 2821356 h 2821356"/>
                <a:gd name="connsiteX4" fmla="*/ 5412562 w 5754618"/>
                <a:gd name="connsiteY4" fmla="*/ 359848 h 2821356"/>
                <a:gd name="connsiteX5" fmla="*/ 342056 w 5754618"/>
                <a:gd name="connsiteY5" fmla="*/ 359848 h 2821356"/>
                <a:gd name="connsiteX6" fmla="*/ 342056 w 5754618"/>
                <a:gd name="connsiteY6" fmla="*/ 2821356 h 2821356"/>
                <a:gd name="connsiteX7" fmla="*/ 289705 w 5754618"/>
                <a:gd name="connsiteY7" fmla="*/ 2821356 h 2821356"/>
                <a:gd name="connsiteX8" fmla="*/ 0 w 5754618"/>
                <a:gd name="connsiteY8" fmla="*/ 0 h 2821356"/>
                <a:gd name="connsiteX9" fmla="*/ 5754618 w 5754618"/>
                <a:gd name="connsiteY9" fmla="*/ 0 h 2821356"/>
                <a:gd name="connsiteX10" fmla="*/ 5754618 w 5754618"/>
                <a:gd name="connsiteY10" fmla="*/ 2821356 h 2821356"/>
                <a:gd name="connsiteX11" fmla="*/ 5597696 w 5754618"/>
                <a:gd name="connsiteY11" fmla="*/ 2821356 h 2821356"/>
                <a:gd name="connsiteX12" fmla="*/ 5597696 w 5754618"/>
                <a:gd name="connsiteY12" fmla="*/ 156922 h 2821356"/>
                <a:gd name="connsiteX13" fmla="*/ 156922 w 5754618"/>
                <a:gd name="connsiteY13" fmla="*/ 156922 h 2821356"/>
                <a:gd name="connsiteX14" fmla="*/ 156922 w 5754618"/>
                <a:gd name="connsiteY14" fmla="*/ 2821356 h 2821356"/>
                <a:gd name="connsiteX15" fmla="*/ 0 w 5754618"/>
                <a:gd name="connsiteY15" fmla="*/ 2821356 h 282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4618" h="2821356">
                  <a:moveTo>
                    <a:pt x="289705" y="307497"/>
                  </a:moveTo>
                  <a:lnTo>
                    <a:pt x="5464913" y="307497"/>
                  </a:lnTo>
                  <a:lnTo>
                    <a:pt x="5464913" y="2821356"/>
                  </a:lnTo>
                  <a:lnTo>
                    <a:pt x="5412562" y="2821356"/>
                  </a:lnTo>
                  <a:lnTo>
                    <a:pt x="5412562" y="359848"/>
                  </a:lnTo>
                  <a:lnTo>
                    <a:pt x="342056" y="359848"/>
                  </a:lnTo>
                  <a:lnTo>
                    <a:pt x="342056" y="2821356"/>
                  </a:lnTo>
                  <a:lnTo>
                    <a:pt x="289705" y="2821356"/>
                  </a:lnTo>
                  <a:close/>
                  <a:moveTo>
                    <a:pt x="0" y="0"/>
                  </a:moveTo>
                  <a:lnTo>
                    <a:pt x="5754618" y="0"/>
                  </a:lnTo>
                  <a:lnTo>
                    <a:pt x="5754618" y="2821356"/>
                  </a:lnTo>
                  <a:lnTo>
                    <a:pt x="5597696" y="2821356"/>
                  </a:lnTo>
                  <a:lnTo>
                    <a:pt x="5597696" y="156922"/>
                  </a:lnTo>
                  <a:lnTo>
                    <a:pt x="156922" y="156922"/>
                  </a:lnTo>
                  <a:lnTo>
                    <a:pt x="156922" y="2821356"/>
                  </a:lnTo>
                  <a:lnTo>
                    <a:pt x="0" y="28213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9" name="Group 25">
            <a:extLst>
              <a:ext uri="{FF2B5EF4-FFF2-40B4-BE49-F238E27FC236}">
                <a16:creationId xmlns:a16="http://schemas.microsoft.com/office/drawing/2014/main" id="{4B539E9B-2D68-4EA6-8B48-15DDF3C8B0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90572" y="5230877"/>
            <a:ext cx="713309" cy="725161"/>
            <a:chOff x="4985" y="-818"/>
            <a:chExt cx="1264" cy="1285"/>
          </a:xfrm>
          <a:solidFill>
            <a:schemeClr val="bg1"/>
          </a:solidFill>
        </p:grpSpPr>
        <p:sp>
          <p:nvSpPr>
            <p:cNvPr id="220" name="Oval 26">
              <a:extLst>
                <a:ext uri="{FF2B5EF4-FFF2-40B4-BE49-F238E27FC236}">
                  <a16:creationId xmlns:a16="http://schemas.microsoft.com/office/drawing/2014/main" id="{A8735990-D290-47C2-A624-A9C74BA0F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Oval 27">
              <a:extLst>
                <a:ext uri="{FF2B5EF4-FFF2-40B4-BE49-F238E27FC236}">
                  <a16:creationId xmlns:a16="http://schemas.microsoft.com/office/drawing/2014/main" id="{40A45679-7138-4855-9147-6B6149A01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Oval 28">
              <a:extLst>
                <a:ext uri="{FF2B5EF4-FFF2-40B4-BE49-F238E27FC236}">
                  <a16:creationId xmlns:a16="http://schemas.microsoft.com/office/drawing/2014/main" id="{941F10A0-3F33-4514-91DA-0D0C2AFBF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Oval 29">
              <a:extLst>
                <a:ext uri="{FF2B5EF4-FFF2-40B4-BE49-F238E27FC236}">
                  <a16:creationId xmlns:a16="http://schemas.microsoft.com/office/drawing/2014/main" id="{CC03E982-1F43-4050-B3E8-41B35E032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Oval 30">
              <a:extLst>
                <a:ext uri="{FF2B5EF4-FFF2-40B4-BE49-F238E27FC236}">
                  <a16:creationId xmlns:a16="http://schemas.microsoft.com/office/drawing/2014/main" id="{A612E8A7-85E8-4350-AA7E-88F47752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Oval 31">
              <a:extLst>
                <a:ext uri="{FF2B5EF4-FFF2-40B4-BE49-F238E27FC236}">
                  <a16:creationId xmlns:a16="http://schemas.microsoft.com/office/drawing/2014/main" id="{DA511D77-0FB3-4EF1-814D-EE8ECA442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Oval 32">
              <a:extLst>
                <a:ext uri="{FF2B5EF4-FFF2-40B4-BE49-F238E27FC236}">
                  <a16:creationId xmlns:a16="http://schemas.microsoft.com/office/drawing/2014/main" id="{2EC520E5-2404-4B7C-9500-72C896F44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Oval 33">
              <a:extLst>
                <a:ext uri="{FF2B5EF4-FFF2-40B4-BE49-F238E27FC236}">
                  <a16:creationId xmlns:a16="http://schemas.microsoft.com/office/drawing/2014/main" id="{2912659F-826E-4BF6-85F5-EBC8D5847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Oval 34">
              <a:extLst>
                <a:ext uri="{FF2B5EF4-FFF2-40B4-BE49-F238E27FC236}">
                  <a16:creationId xmlns:a16="http://schemas.microsoft.com/office/drawing/2014/main" id="{DFC19F68-8585-429B-843A-326503234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Oval 35">
              <a:extLst>
                <a:ext uri="{FF2B5EF4-FFF2-40B4-BE49-F238E27FC236}">
                  <a16:creationId xmlns:a16="http://schemas.microsoft.com/office/drawing/2014/main" id="{2746A227-8760-4E5D-B0B7-3628B0DD8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Oval 36">
              <a:extLst>
                <a:ext uri="{FF2B5EF4-FFF2-40B4-BE49-F238E27FC236}">
                  <a16:creationId xmlns:a16="http://schemas.microsoft.com/office/drawing/2014/main" id="{19AC9182-47B5-4CD4-B5F2-91763042A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Oval 37">
              <a:extLst>
                <a:ext uri="{FF2B5EF4-FFF2-40B4-BE49-F238E27FC236}">
                  <a16:creationId xmlns:a16="http://schemas.microsoft.com/office/drawing/2014/main" id="{B67ACCDB-1AA3-4289-A7F3-E0BC9E4C5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Oval 38">
              <a:extLst>
                <a:ext uri="{FF2B5EF4-FFF2-40B4-BE49-F238E27FC236}">
                  <a16:creationId xmlns:a16="http://schemas.microsoft.com/office/drawing/2014/main" id="{6A1D2488-1C32-4A6B-965C-FC73BC3F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Oval 39">
              <a:extLst>
                <a:ext uri="{FF2B5EF4-FFF2-40B4-BE49-F238E27FC236}">
                  <a16:creationId xmlns:a16="http://schemas.microsoft.com/office/drawing/2014/main" id="{CC9C308F-8AD7-4C3B-A43F-9EAE71E1A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Oval 40">
              <a:extLst>
                <a:ext uri="{FF2B5EF4-FFF2-40B4-BE49-F238E27FC236}">
                  <a16:creationId xmlns:a16="http://schemas.microsoft.com/office/drawing/2014/main" id="{09AA84A4-34B1-413A-A39D-C85E9B109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Oval 41">
              <a:extLst>
                <a:ext uri="{FF2B5EF4-FFF2-40B4-BE49-F238E27FC236}">
                  <a16:creationId xmlns:a16="http://schemas.microsoft.com/office/drawing/2014/main" id="{75B88BE2-C006-4A18-94FF-B8F4F3B08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Oval 42">
              <a:extLst>
                <a:ext uri="{FF2B5EF4-FFF2-40B4-BE49-F238E27FC236}">
                  <a16:creationId xmlns:a16="http://schemas.microsoft.com/office/drawing/2014/main" id="{033E1439-34B2-4F94-9D22-819BA6A7A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Oval 43">
              <a:extLst>
                <a:ext uri="{FF2B5EF4-FFF2-40B4-BE49-F238E27FC236}">
                  <a16:creationId xmlns:a16="http://schemas.microsoft.com/office/drawing/2014/main" id="{7254820F-3621-4F64-BFC5-0DAEA3F5D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Oval 44">
              <a:extLst>
                <a:ext uri="{FF2B5EF4-FFF2-40B4-BE49-F238E27FC236}">
                  <a16:creationId xmlns:a16="http://schemas.microsoft.com/office/drawing/2014/main" id="{15F582BF-E8C4-4005-92AD-2D72F4665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Oval 45">
              <a:extLst>
                <a:ext uri="{FF2B5EF4-FFF2-40B4-BE49-F238E27FC236}">
                  <a16:creationId xmlns:a16="http://schemas.microsoft.com/office/drawing/2014/main" id="{0A2EF3BC-10FF-4390-9562-955AEA7EA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Oval 46">
              <a:extLst>
                <a:ext uri="{FF2B5EF4-FFF2-40B4-BE49-F238E27FC236}">
                  <a16:creationId xmlns:a16="http://schemas.microsoft.com/office/drawing/2014/main" id="{50B91CFE-96AC-4DC4-95FE-2BADB68C5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Oval 47">
              <a:extLst>
                <a:ext uri="{FF2B5EF4-FFF2-40B4-BE49-F238E27FC236}">
                  <a16:creationId xmlns:a16="http://schemas.microsoft.com/office/drawing/2014/main" id="{AECC0324-4560-493C-A6F6-41C00D35A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Oval 48">
              <a:extLst>
                <a:ext uri="{FF2B5EF4-FFF2-40B4-BE49-F238E27FC236}">
                  <a16:creationId xmlns:a16="http://schemas.microsoft.com/office/drawing/2014/main" id="{EAE2FAC9-8998-4DE4-AAF3-1EBCD16E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Oval 49">
              <a:extLst>
                <a:ext uri="{FF2B5EF4-FFF2-40B4-BE49-F238E27FC236}">
                  <a16:creationId xmlns:a16="http://schemas.microsoft.com/office/drawing/2014/main" id="{CD51C8F3-8C70-4718-B08D-FE5F6F658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Oval 50">
              <a:extLst>
                <a:ext uri="{FF2B5EF4-FFF2-40B4-BE49-F238E27FC236}">
                  <a16:creationId xmlns:a16="http://schemas.microsoft.com/office/drawing/2014/main" id="{DC526E6C-9C9B-4A44-822C-9748628B1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0" name="文本框 249">
            <a:extLst>
              <a:ext uri="{FF2B5EF4-FFF2-40B4-BE49-F238E27FC236}">
                <a16:creationId xmlns:a16="http://schemas.microsoft.com/office/drawing/2014/main" id="{4BD314D8-E387-4B9B-827B-7684BF7ECC99}"/>
              </a:ext>
            </a:extLst>
          </p:cNvPr>
          <p:cNvSpPr txBox="1"/>
          <p:nvPr/>
        </p:nvSpPr>
        <p:spPr>
          <a:xfrm>
            <a:off x="3906469" y="2310744"/>
            <a:ext cx="454899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</a:rPr>
              <a:t>感谢观看</a:t>
            </a: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E6BFB7F7-3B9E-4E31-BE87-FEC9F3D120FE}"/>
              </a:ext>
            </a:extLst>
          </p:cNvPr>
          <p:cNvSpPr txBox="1"/>
          <p:nvPr/>
        </p:nvSpPr>
        <p:spPr>
          <a:xfrm>
            <a:off x="4271880" y="3692931"/>
            <a:ext cx="3818176" cy="44454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US" altLang="zh-CN" sz="1050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This template is exclusively designed by Fei </a:t>
            </a:r>
            <a:r>
              <a:rPr lang="en-US" altLang="zh-CN" sz="1050" dirty="0" err="1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er</a:t>
            </a:r>
            <a:r>
              <a:rPr lang="en-US" altLang="zh-CN" sz="1050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 creative and copyrights belong to Bao </a:t>
            </a:r>
            <a:r>
              <a:rPr lang="en-US" altLang="zh-CN" sz="1050" dirty="0" err="1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tu</a:t>
            </a:r>
            <a:r>
              <a:rPr lang="en-US" altLang="zh-CN" sz="1050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  <a:latin typeface="Century Gothic" panose="020B0502020202020204" pitchFamily="34" charset="0"/>
                <a:ea typeface="方正清刻本悦宋简体" panose="02000000000000000000" pitchFamily="2" charset="-122"/>
              </a:rPr>
              <a:t> internet</a:t>
            </a:r>
          </a:p>
        </p:txBody>
      </p:sp>
    </p:spTree>
    <p:extLst>
      <p:ext uri="{BB962C8B-B14F-4D97-AF65-F5344CB8AC3E}">
        <p14:creationId xmlns:p14="http://schemas.microsoft.com/office/powerpoint/2010/main" val="187832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69" grpId="0" animBg="1"/>
      <p:bldP spid="170" grpId="0" animBg="1"/>
      <p:bldP spid="171" grpId="0" animBg="1"/>
      <p:bldP spid="172" grpId="0" animBg="1"/>
      <p:bldP spid="250" grpId="0"/>
      <p:bldP spid="2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5">
            <a:extLst>
              <a:ext uri="{FF2B5EF4-FFF2-40B4-BE49-F238E27FC236}">
                <a16:creationId xmlns:a16="http://schemas.microsoft.com/office/drawing/2014/main" id="{4438A7A6-F46B-44F4-9FD1-A6B0ACC931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2095" y="786689"/>
            <a:ext cx="713309" cy="725161"/>
            <a:chOff x="4985" y="-818"/>
            <a:chExt cx="1264" cy="1285"/>
          </a:xfrm>
          <a:solidFill>
            <a:schemeClr val="bg1"/>
          </a:solidFill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CE789BE2-58DB-4D15-83CE-E83D601DF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2EB47CC4-3E77-4043-93F6-8AF47A124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3383BFEA-7690-480C-B6A5-F480E086F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39D9441B-8E4E-45FC-80C6-5F3EC1379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D57A254F-0D3F-4724-BCBF-A63572A50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98BE2AA8-05F2-4973-92C8-98BB091C1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40BAF289-3CDF-48EC-B3AE-0BFC21B63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33">
              <a:extLst>
                <a:ext uri="{FF2B5EF4-FFF2-40B4-BE49-F238E27FC236}">
                  <a16:creationId xmlns:a16="http://schemas.microsoft.com/office/drawing/2014/main" id="{074B4FF6-36BF-43C3-B7B0-3E868C912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34">
              <a:extLst>
                <a:ext uri="{FF2B5EF4-FFF2-40B4-BE49-F238E27FC236}">
                  <a16:creationId xmlns:a16="http://schemas.microsoft.com/office/drawing/2014/main" id="{3610147C-2AA1-4508-AF96-B32EE7879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35">
              <a:extLst>
                <a:ext uri="{FF2B5EF4-FFF2-40B4-BE49-F238E27FC236}">
                  <a16:creationId xmlns:a16="http://schemas.microsoft.com/office/drawing/2014/main" id="{40E3B06B-7B97-4A4F-A9D4-0DC333CF4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36">
              <a:extLst>
                <a:ext uri="{FF2B5EF4-FFF2-40B4-BE49-F238E27FC236}">
                  <a16:creationId xmlns:a16="http://schemas.microsoft.com/office/drawing/2014/main" id="{8A2A7AB2-BA15-4B0F-9027-21472B793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37">
              <a:extLst>
                <a:ext uri="{FF2B5EF4-FFF2-40B4-BE49-F238E27FC236}">
                  <a16:creationId xmlns:a16="http://schemas.microsoft.com/office/drawing/2014/main" id="{80B714D5-D633-4D12-967A-8C67AE6F1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38">
              <a:extLst>
                <a:ext uri="{FF2B5EF4-FFF2-40B4-BE49-F238E27FC236}">
                  <a16:creationId xmlns:a16="http://schemas.microsoft.com/office/drawing/2014/main" id="{AA7F7F77-3CFF-497E-8346-89A8CCEBE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39">
              <a:extLst>
                <a:ext uri="{FF2B5EF4-FFF2-40B4-BE49-F238E27FC236}">
                  <a16:creationId xmlns:a16="http://schemas.microsoft.com/office/drawing/2014/main" id="{BBDE9118-F2C8-4A61-B431-65141DE91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40">
              <a:extLst>
                <a:ext uri="{FF2B5EF4-FFF2-40B4-BE49-F238E27FC236}">
                  <a16:creationId xmlns:a16="http://schemas.microsoft.com/office/drawing/2014/main" id="{8DE02CBD-76CE-4099-AE5A-C699DECF7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41">
              <a:extLst>
                <a:ext uri="{FF2B5EF4-FFF2-40B4-BE49-F238E27FC236}">
                  <a16:creationId xmlns:a16="http://schemas.microsoft.com/office/drawing/2014/main" id="{DADB1C1A-CFAD-46E1-8704-2ED8815F5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2">
              <a:extLst>
                <a:ext uri="{FF2B5EF4-FFF2-40B4-BE49-F238E27FC236}">
                  <a16:creationId xmlns:a16="http://schemas.microsoft.com/office/drawing/2014/main" id="{F686A38D-B0A1-4329-8C1D-F73A375B5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43">
              <a:extLst>
                <a:ext uri="{FF2B5EF4-FFF2-40B4-BE49-F238E27FC236}">
                  <a16:creationId xmlns:a16="http://schemas.microsoft.com/office/drawing/2014/main" id="{31697A26-4BAC-4E9B-959C-10C7207B1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44">
              <a:extLst>
                <a:ext uri="{FF2B5EF4-FFF2-40B4-BE49-F238E27FC236}">
                  <a16:creationId xmlns:a16="http://schemas.microsoft.com/office/drawing/2014/main" id="{5DBA8B07-5099-4664-994D-19D6D5FE9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5">
              <a:extLst>
                <a:ext uri="{FF2B5EF4-FFF2-40B4-BE49-F238E27FC236}">
                  <a16:creationId xmlns:a16="http://schemas.microsoft.com/office/drawing/2014/main" id="{C3D86A34-7835-4826-88E8-60B98F3F1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46">
              <a:extLst>
                <a:ext uri="{FF2B5EF4-FFF2-40B4-BE49-F238E27FC236}">
                  <a16:creationId xmlns:a16="http://schemas.microsoft.com/office/drawing/2014/main" id="{D2CE11BC-8D34-4C3C-A348-621694FF8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7">
              <a:extLst>
                <a:ext uri="{FF2B5EF4-FFF2-40B4-BE49-F238E27FC236}">
                  <a16:creationId xmlns:a16="http://schemas.microsoft.com/office/drawing/2014/main" id="{66796F9A-461E-4660-8234-68758FB64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1F5D1C1B-225B-4BD4-AF6E-EBD54EDC5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49">
              <a:extLst>
                <a:ext uri="{FF2B5EF4-FFF2-40B4-BE49-F238E27FC236}">
                  <a16:creationId xmlns:a16="http://schemas.microsoft.com/office/drawing/2014/main" id="{8BFD7C54-4E01-4096-A551-994BD372D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50">
              <a:extLst>
                <a:ext uri="{FF2B5EF4-FFF2-40B4-BE49-F238E27FC236}">
                  <a16:creationId xmlns:a16="http://schemas.microsoft.com/office/drawing/2014/main" id="{7DB11CDA-658A-43BF-A017-5CB1D4FCA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Group 4">
            <a:extLst>
              <a:ext uri="{FF2B5EF4-FFF2-40B4-BE49-F238E27FC236}">
                <a16:creationId xmlns:a16="http://schemas.microsoft.com/office/drawing/2014/main" id="{42E4E1FE-AD17-4103-85B1-14EEDA50F8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3162" y="1756070"/>
            <a:ext cx="2097809" cy="2102131"/>
            <a:chOff x="2625" y="944"/>
            <a:chExt cx="2427" cy="2432"/>
          </a:xfrm>
          <a:solidFill>
            <a:schemeClr val="bg1"/>
          </a:solidFill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91F4800-6338-405A-B71C-0E1C68FE1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EB10C59F-AEA1-46F6-892A-B8765D832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00780D5A-8027-4C75-AB76-C439D67F2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52802739-EA0A-4466-8A54-A24D7ACB8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C91E0F3A-F04E-48A3-8B8B-D14C3D690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38F0AFBB-08C0-44DF-99E1-12342783C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102B7C12-819A-4646-A137-1386BA5B0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732A7AFA-7547-4984-B519-C50B56A01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C8BCD88A-D766-4797-9E3E-B99AD087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BA7A6BAE-35EA-4AF0-BCC3-DDB7D0C2C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633A5C68-4F3E-41A4-B2C6-C92688A23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CE00ABE-DE82-423D-B99D-D775D5415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18710A4A-9334-4716-A021-BD6ADAAE6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80CC2179-E6F7-447A-8E20-42FE34082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2E1DEB69-FD9A-4162-B590-196BDDB64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4B91ACE6-4650-4D90-9649-19E96667B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E6BDBB7A-99E7-4626-9A01-863AB9297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502E1376-E7A2-4B00-A5C1-74BBD7DFF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Group 4">
            <a:extLst>
              <a:ext uri="{FF2B5EF4-FFF2-40B4-BE49-F238E27FC236}">
                <a16:creationId xmlns:a16="http://schemas.microsoft.com/office/drawing/2014/main" id="{66CA64EA-F435-43C9-8140-5DDEAE92A7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2061" y="494585"/>
            <a:ext cx="2103231" cy="2107564"/>
            <a:chOff x="2625" y="944"/>
            <a:chExt cx="2427" cy="2432"/>
          </a:xfrm>
          <a:solidFill>
            <a:schemeClr val="bg1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DD0FADF0-8045-4A68-9575-85F6CB5AF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A1DBD9E3-9B11-41F7-8BF2-E27FB5BB4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1C7CA73F-7CAC-4634-91DC-F48BD9D99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E930BE19-83AC-44A8-953F-49EFE28E6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17568747-E524-4582-A459-390FCBCDA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7255FE8F-9A01-4B78-B6E7-76882225F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B11851A9-3076-4C26-9F08-8D8CE6DD6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F81FDA73-1FCF-4959-B5D8-E61ECF50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2618240D-052B-4216-9E33-0224385C3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777EFAB3-4A4A-4211-8728-180CD3D5D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D1B54000-199B-4518-B384-9D25C49C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1A7C2A30-9803-47AD-AEBE-7C93A27BA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9DA3CD53-D452-42A2-BD7E-53F348670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FD1A7ADD-3B80-4F37-9F46-653FC6677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DC40CA4F-0659-4132-8E9C-8310D6DDA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E0D5914F-62ED-498D-8080-98BFDF9CA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1617BA91-EB17-4137-B066-AEADB7603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51EA734E-0D8E-4262-9042-7C1F7CBED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2" name="Group 4">
            <a:extLst>
              <a:ext uri="{FF2B5EF4-FFF2-40B4-BE49-F238E27FC236}">
                <a16:creationId xmlns:a16="http://schemas.microsoft.com/office/drawing/2014/main" id="{49B0B252-2043-41AC-A64C-6CD9A9F5F6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09704" y="5988806"/>
            <a:ext cx="1853379" cy="1857197"/>
            <a:chOff x="2625" y="944"/>
            <a:chExt cx="2427" cy="2432"/>
          </a:xfrm>
          <a:solidFill>
            <a:schemeClr val="bg1"/>
          </a:solidFill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F75B6189-524C-4C01-9D65-1AFEFB6D1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B42FC3D4-F6DE-4AFC-8C45-914654F37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2D3EC376-8B8C-4CA6-A87E-F46ABF0CE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CEDB18EA-9AE3-4690-97F7-45317BFBB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6EED4AD7-B2BB-4CD8-B2E6-C15D0D24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8A50D5A1-6E0A-4109-942E-D8845D44C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EDFAF72D-2B6C-4BC3-8CDD-A48FF2F5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68FB2088-E05B-4C7B-B411-DD4EE9D36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3B433AD5-8C55-45F5-AA54-23CA97F6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40F96238-8B93-4FE2-A74E-96001A9A2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46C9C054-3D31-422A-95DE-A9FA4AC6B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2D8AECE5-3FD9-47B0-BAA1-C88BB17EA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CD134B75-6419-4D27-8749-D12C457EF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8B54073-4AC3-4F3B-97DB-17E862A43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15A51964-DE6F-498A-8A0C-D482F9397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D63E3E4D-8118-4509-A35F-6E91427F7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D4013846-0277-43B0-BB94-FD516FC86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C7796B0D-A0B1-4C19-B1DA-ABB135FF4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1" name="Group 25">
            <a:extLst>
              <a:ext uri="{FF2B5EF4-FFF2-40B4-BE49-F238E27FC236}">
                <a16:creationId xmlns:a16="http://schemas.microsoft.com/office/drawing/2014/main" id="{B9FA9BF4-9DD4-4BD2-9E06-65903F7A95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91341" y="-508001"/>
            <a:ext cx="1228945" cy="1249363"/>
            <a:chOff x="4985" y="-818"/>
            <a:chExt cx="1264" cy="1285"/>
          </a:xfrm>
          <a:solidFill>
            <a:schemeClr val="bg1"/>
          </a:solidFill>
        </p:grpSpPr>
        <p:sp>
          <p:nvSpPr>
            <p:cNvPr id="92" name="Oval 26">
              <a:extLst>
                <a:ext uri="{FF2B5EF4-FFF2-40B4-BE49-F238E27FC236}">
                  <a16:creationId xmlns:a16="http://schemas.microsoft.com/office/drawing/2014/main" id="{59A5BD78-18C8-4DC8-8B69-FE1A68FB0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27">
              <a:extLst>
                <a:ext uri="{FF2B5EF4-FFF2-40B4-BE49-F238E27FC236}">
                  <a16:creationId xmlns:a16="http://schemas.microsoft.com/office/drawing/2014/main" id="{0D2855AE-88B0-4361-8121-DD5AA7762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28">
              <a:extLst>
                <a:ext uri="{FF2B5EF4-FFF2-40B4-BE49-F238E27FC236}">
                  <a16:creationId xmlns:a16="http://schemas.microsoft.com/office/drawing/2014/main" id="{5313E4E7-5223-46C0-B3D7-7B160BA55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29">
              <a:extLst>
                <a:ext uri="{FF2B5EF4-FFF2-40B4-BE49-F238E27FC236}">
                  <a16:creationId xmlns:a16="http://schemas.microsoft.com/office/drawing/2014/main" id="{5CFB8B6C-1056-4932-BCCD-CB4C02DAD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30">
              <a:extLst>
                <a:ext uri="{FF2B5EF4-FFF2-40B4-BE49-F238E27FC236}">
                  <a16:creationId xmlns:a16="http://schemas.microsoft.com/office/drawing/2014/main" id="{91D48C36-8E93-4338-A6A8-244FDB74E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31">
              <a:extLst>
                <a:ext uri="{FF2B5EF4-FFF2-40B4-BE49-F238E27FC236}">
                  <a16:creationId xmlns:a16="http://schemas.microsoft.com/office/drawing/2014/main" id="{79096EBB-C146-46CF-88A1-1C0D83E18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32">
              <a:extLst>
                <a:ext uri="{FF2B5EF4-FFF2-40B4-BE49-F238E27FC236}">
                  <a16:creationId xmlns:a16="http://schemas.microsoft.com/office/drawing/2014/main" id="{C04B0E73-EC52-4E15-8EF2-167A9E7FC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33">
              <a:extLst>
                <a:ext uri="{FF2B5EF4-FFF2-40B4-BE49-F238E27FC236}">
                  <a16:creationId xmlns:a16="http://schemas.microsoft.com/office/drawing/2014/main" id="{43DAFC30-52E8-4DA3-A66D-3D1AF76A5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34">
              <a:extLst>
                <a:ext uri="{FF2B5EF4-FFF2-40B4-BE49-F238E27FC236}">
                  <a16:creationId xmlns:a16="http://schemas.microsoft.com/office/drawing/2014/main" id="{3FD0E528-C019-4E9B-8DF1-9AFA3CCC2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35">
              <a:extLst>
                <a:ext uri="{FF2B5EF4-FFF2-40B4-BE49-F238E27FC236}">
                  <a16:creationId xmlns:a16="http://schemas.microsoft.com/office/drawing/2014/main" id="{D0E5BAF3-5920-42D2-8C4C-3FBFA389A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36">
              <a:extLst>
                <a:ext uri="{FF2B5EF4-FFF2-40B4-BE49-F238E27FC236}">
                  <a16:creationId xmlns:a16="http://schemas.microsoft.com/office/drawing/2014/main" id="{3FDE95F2-9C6D-4802-B5B1-137ED6C40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37">
              <a:extLst>
                <a:ext uri="{FF2B5EF4-FFF2-40B4-BE49-F238E27FC236}">
                  <a16:creationId xmlns:a16="http://schemas.microsoft.com/office/drawing/2014/main" id="{A6CDBA6F-4682-4F8D-85BB-2568FA058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38">
              <a:extLst>
                <a:ext uri="{FF2B5EF4-FFF2-40B4-BE49-F238E27FC236}">
                  <a16:creationId xmlns:a16="http://schemas.microsoft.com/office/drawing/2014/main" id="{6F8BB70D-B9D4-4E17-9DC6-49B5A0310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39">
              <a:extLst>
                <a:ext uri="{FF2B5EF4-FFF2-40B4-BE49-F238E27FC236}">
                  <a16:creationId xmlns:a16="http://schemas.microsoft.com/office/drawing/2014/main" id="{2828E3DB-9C7A-4C9E-8AB0-871EF3FD4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40">
              <a:extLst>
                <a:ext uri="{FF2B5EF4-FFF2-40B4-BE49-F238E27FC236}">
                  <a16:creationId xmlns:a16="http://schemas.microsoft.com/office/drawing/2014/main" id="{B75BF1B6-484B-4BBA-80B4-6B0085A8B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41">
              <a:extLst>
                <a:ext uri="{FF2B5EF4-FFF2-40B4-BE49-F238E27FC236}">
                  <a16:creationId xmlns:a16="http://schemas.microsoft.com/office/drawing/2014/main" id="{552CFB0F-3FD1-44DC-AFEB-5D38E91E9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42">
              <a:extLst>
                <a:ext uri="{FF2B5EF4-FFF2-40B4-BE49-F238E27FC236}">
                  <a16:creationId xmlns:a16="http://schemas.microsoft.com/office/drawing/2014/main" id="{FBB2B585-477F-4126-8621-5E10AB099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Oval 43">
              <a:extLst>
                <a:ext uri="{FF2B5EF4-FFF2-40B4-BE49-F238E27FC236}">
                  <a16:creationId xmlns:a16="http://schemas.microsoft.com/office/drawing/2014/main" id="{AFC05FF9-50AF-49F7-B53A-DA2873249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44">
              <a:extLst>
                <a:ext uri="{FF2B5EF4-FFF2-40B4-BE49-F238E27FC236}">
                  <a16:creationId xmlns:a16="http://schemas.microsoft.com/office/drawing/2014/main" id="{FF21A294-0C5D-4810-AA8B-0345B73CB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45">
              <a:extLst>
                <a:ext uri="{FF2B5EF4-FFF2-40B4-BE49-F238E27FC236}">
                  <a16:creationId xmlns:a16="http://schemas.microsoft.com/office/drawing/2014/main" id="{7B5A15F7-5815-40BD-804C-7D86BFF74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Oval 46">
              <a:extLst>
                <a:ext uri="{FF2B5EF4-FFF2-40B4-BE49-F238E27FC236}">
                  <a16:creationId xmlns:a16="http://schemas.microsoft.com/office/drawing/2014/main" id="{3EA8C5ED-8883-4B99-816E-CE9E05441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47">
              <a:extLst>
                <a:ext uri="{FF2B5EF4-FFF2-40B4-BE49-F238E27FC236}">
                  <a16:creationId xmlns:a16="http://schemas.microsoft.com/office/drawing/2014/main" id="{D370BE2F-572A-4456-B57A-FF0DEF98B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48">
              <a:extLst>
                <a:ext uri="{FF2B5EF4-FFF2-40B4-BE49-F238E27FC236}">
                  <a16:creationId xmlns:a16="http://schemas.microsoft.com/office/drawing/2014/main" id="{277DD1A0-C187-4A10-A794-518C7CBC5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49">
              <a:extLst>
                <a:ext uri="{FF2B5EF4-FFF2-40B4-BE49-F238E27FC236}">
                  <a16:creationId xmlns:a16="http://schemas.microsoft.com/office/drawing/2014/main" id="{528AC30B-F01C-4583-8FEA-13955EDC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50">
              <a:extLst>
                <a:ext uri="{FF2B5EF4-FFF2-40B4-BE49-F238E27FC236}">
                  <a16:creationId xmlns:a16="http://schemas.microsoft.com/office/drawing/2014/main" id="{2F6FDA2B-4A3F-4E6E-9AD9-55982A724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853901F0-2A0B-48A1-8A9F-89D5DE4418AA}"/>
              </a:ext>
            </a:extLst>
          </p:cNvPr>
          <p:cNvGrpSpPr/>
          <p:nvPr/>
        </p:nvGrpSpPr>
        <p:grpSpPr>
          <a:xfrm>
            <a:off x="1501624" y="3464167"/>
            <a:ext cx="825111" cy="827934"/>
            <a:chOff x="1078877" y="2754856"/>
            <a:chExt cx="966479" cy="969786"/>
          </a:xfrm>
        </p:grpSpPr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E7F20697-DD8C-4F1F-A9F0-D8C624F8B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77" y="2965344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5E13B645-0F45-4816-8C78-B1BA60134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752" y="3223219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422276A1-CA19-4344-941A-5671DF78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3484400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C8AB6338-7400-4494-9505-ADD0B4B8C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648" y="2861753"/>
              <a:ext cx="236936" cy="236936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CA9920D4-B163-42BC-8374-2B9F67C4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523" y="3119628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9A59A036-C9A8-4927-88DF-68C1F868B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114" y="2754856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4" name="Freeform 59">
            <a:extLst>
              <a:ext uri="{FF2B5EF4-FFF2-40B4-BE49-F238E27FC236}">
                <a16:creationId xmlns:a16="http://schemas.microsoft.com/office/drawing/2014/main" id="{2F8CA5E6-2942-4C0E-A439-5392A3393462}"/>
              </a:ext>
            </a:extLst>
          </p:cNvPr>
          <p:cNvSpPr>
            <a:spLocks/>
          </p:cNvSpPr>
          <p:nvPr/>
        </p:nvSpPr>
        <p:spPr bwMode="auto">
          <a:xfrm>
            <a:off x="1744502" y="97948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59">
            <a:extLst>
              <a:ext uri="{FF2B5EF4-FFF2-40B4-BE49-F238E27FC236}">
                <a16:creationId xmlns:a16="http://schemas.microsoft.com/office/drawing/2014/main" id="{A2F8A050-5A8F-45C4-814A-60CE7528FFB8}"/>
              </a:ext>
            </a:extLst>
          </p:cNvPr>
          <p:cNvSpPr>
            <a:spLocks/>
          </p:cNvSpPr>
          <p:nvPr/>
        </p:nvSpPr>
        <p:spPr bwMode="auto">
          <a:xfrm>
            <a:off x="7995208" y="5581562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59">
            <a:extLst>
              <a:ext uri="{FF2B5EF4-FFF2-40B4-BE49-F238E27FC236}">
                <a16:creationId xmlns:a16="http://schemas.microsoft.com/office/drawing/2014/main" id="{528E4EE7-ADD4-44DA-9D82-28948BE0FB57}"/>
              </a:ext>
            </a:extLst>
          </p:cNvPr>
          <p:cNvSpPr>
            <a:spLocks/>
          </p:cNvSpPr>
          <p:nvPr/>
        </p:nvSpPr>
        <p:spPr bwMode="auto">
          <a:xfrm>
            <a:off x="11364109" y="284191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59">
            <a:extLst>
              <a:ext uri="{FF2B5EF4-FFF2-40B4-BE49-F238E27FC236}">
                <a16:creationId xmlns:a16="http://schemas.microsoft.com/office/drawing/2014/main" id="{0F327299-8D0E-4BCE-8A76-2C27C82411FE}"/>
              </a:ext>
            </a:extLst>
          </p:cNvPr>
          <p:cNvSpPr>
            <a:spLocks/>
          </p:cNvSpPr>
          <p:nvPr/>
        </p:nvSpPr>
        <p:spPr bwMode="auto">
          <a:xfrm>
            <a:off x="3278526" y="6108333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59">
            <a:extLst>
              <a:ext uri="{FF2B5EF4-FFF2-40B4-BE49-F238E27FC236}">
                <a16:creationId xmlns:a16="http://schemas.microsoft.com/office/drawing/2014/main" id="{41FE1363-14C2-4281-AA81-9612F118DEF0}"/>
              </a:ext>
            </a:extLst>
          </p:cNvPr>
          <p:cNvSpPr>
            <a:spLocks/>
          </p:cNvSpPr>
          <p:nvPr/>
        </p:nvSpPr>
        <p:spPr bwMode="auto">
          <a:xfrm>
            <a:off x="7108075" y="679734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9" name="Group 25">
            <a:extLst>
              <a:ext uri="{FF2B5EF4-FFF2-40B4-BE49-F238E27FC236}">
                <a16:creationId xmlns:a16="http://schemas.microsoft.com/office/drawing/2014/main" id="{DD5F89C3-E4B3-4C2F-95C1-637E86A24CE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3233" y="4322099"/>
            <a:ext cx="1304593" cy="1326269"/>
            <a:chOff x="4985" y="-818"/>
            <a:chExt cx="1264" cy="1285"/>
          </a:xfrm>
          <a:solidFill>
            <a:schemeClr val="bg1"/>
          </a:solidFill>
        </p:grpSpPr>
        <p:sp>
          <p:nvSpPr>
            <p:cNvPr id="130" name="Oval 26">
              <a:extLst>
                <a:ext uri="{FF2B5EF4-FFF2-40B4-BE49-F238E27FC236}">
                  <a16:creationId xmlns:a16="http://schemas.microsoft.com/office/drawing/2014/main" id="{FF4ABA01-5217-4884-81AC-E746F66B5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Oval 27">
              <a:extLst>
                <a:ext uri="{FF2B5EF4-FFF2-40B4-BE49-F238E27FC236}">
                  <a16:creationId xmlns:a16="http://schemas.microsoft.com/office/drawing/2014/main" id="{765D35BE-D059-4F0F-87A6-B79082025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BA8DB771-468F-4A43-94E8-67834A77D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7C8B0CB3-CF78-4D9D-A693-F6C83E289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Oval 30">
              <a:extLst>
                <a:ext uri="{FF2B5EF4-FFF2-40B4-BE49-F238E27FC236}">
                  <a16:creationId xmlns:a16="http://schemas.microsoft.com/office/drawing/2014/main" id="{DA80C825-FF9E-435D-A88A-CC59B85BD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31">
              <a:extLst>
                <a:ext uri="{FF2B5EF4-FFF2-40B4-BE49-F238E27FC236}">
                  <a16:creationId xmlns:a16="http://schemas.microsoft.com/office/drawing/2014/main" id="{0E3FC904-4BB7-4A41-ACB2-93A75965C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Oval 32">
              <a:extLst>
                <a:ext uri="{FF2B5EF4-FFF2-40B4-BE49-F238E27FC236}">
                  <a16:creationId xmlns:a16="http://schemas.microsoft.com/office/drawing/2014/main" id="{073AFBB5-F85D-4717-88AA-2F0C6C4B9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664D7B46-446E-4C87-8C82-B29BE26D0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23790D3B-5531-4976-BC80-715C9EA71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Oval 35">
              <a:extLst>
                <a:ext uri="{FF2B5EF4-FFF2-40B4-BE49-F238E27FC236}">
                  <a16:creationId xmlns:a16="http://schemas.microsoft.com/office/drawing/2014/main" id="{33DB1CE5-3069-4928-AB3D-E5D20784B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Oval 36">
              <a:extLst>
                <a:ext uri="{FF2B5EF4-FFF2-40B4-BE49-F238E27FC236}">
                  <a16:creationId xmlns:a16="http://schemas.microsoft.com/office/drawing/2014/main" id="{3B001383-9C72-43A2-97A4-A20FC642E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37">
              <a:extLst>
                <a:ext uri="{FF2B5EF4-FFF2-40B4-BE49-F238E27FC236}">
                  <a16:creationId xmlns:a16="http://schemas.microsoft.com/office/drawing/2014/main" id="{1D2C002D-EED3-4C8A-98D7-537AFCF4F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E864A5A2-5F2B-408A-A6A9-E36BFD5E3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84889D0B-A588-439A-8E1E-B970256AB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40">
              <a:extLst>
                <a:ext uri="{FF2B5EF4-FFF2-40B4-BE49-F238E27FC236}">
                  <a16:creationId xmlns:a16="http://schemas.microsoft.com/office/drawing/2014/main" id="{35089135-677B-4381-AE32-60F496555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41">
              <a:extLst>
                <a:ext uri="{FF2B5EF4-FFF2-40B4-BE49-F238E27FC236}">
                  <a16:creationId xmlns:a16="http://schemas.microsoft.com/office/drawing/2014/main" id="{CF932864-5315-4185-8029-43FBDB93E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42">
              <a:extLst>
                <a:ext uri="{FF2B5EF4-FFF2-40B4-BE49-F238E27FC236}">
                  <a16:creationId xmlns:a16="http://schemas.microsoft.com/office/drawing/2014/main" id="{234C000C-F4F1-4F0F-9EED-E7AF56E57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302479DD-C673-4AFF-A1AA-3FDD88A86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74ACBEA1-A3B4-4F34-882F-7A8B6DE89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45">
              <a:extLst>
                <a:ext uri="{FF2B5EF4-FFF2-40B4-BE49-F238E27FC236}">
                  <a16:creationId xmlns:a16="http://schemas.microsoft.com/office/drawing/2014/main" id="{730925A3-9C96-43F2-8618-8EC488FC4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Oval 46">
              <a:extLst>
                <a:ext uri="{FF2B5EF4-FFF2-40B4-BE49-F238E27FC236}">
                  <a16:creationId xmlns:a16="http://schemas.microsoft.com/office/drawing/2014/main" id="{B710306C-12F4-4F54-B714-E14ED2ACA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Oval 47">
              <a:extLst>
                <a:ext uri="{FF2B5EF4-FFF2-40B4-BE49-F238E27FC236}">
                  <a16:creationId xmlns:a16="http://schemas.microsoft.com/office/drawing/2014/main" id="{D68BAEC4-7A3E-46E9-AAB4-592A6FB03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8C38C11-8A2A-49F6-A5B2-6FFBEFA8B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Oval 49">
              <a:extLst>
                <a:ext uri="{FF2B5EF4-FFF2-40B4-BE49-F238E27FC236}">
                  <a16:creationId xmlns:a16="http://schemas.microsoft.com/office/drawing/2014/main" id="{9E4BD2BB-1962-4BBE-92D8-7C8A273DF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Oval 50">
              <a:extLst>
                <a:ext uri="{FF2B5EF4-FFF2-40B4-BE49-F238E27FC236}">
                  <a16:creationId xmlns:a16="http://schemas.microsoft.com/office/drawing/2014/main" id="{7C439569-15EE-4AEC-81BE-80A96422D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5" name="Group 53">
            <a:extLst>
              <a:ext uri="{FF2B5EF4-FFF2-40B4-BE49-F238E27FC236}">
                <a16:creationId xmlns:a16="http://schemas.microsoft.com/office/drawing/2014/main" id="{0D17517C-5A1B-43C0-855E-4D5EFCF392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82400" y="4282793"/>
            <a:ext cx="1234476" cy="1238700"/>
            <a:chOff x="2767" y="-581"/>
            <a:chExt cx="877" cy="880"/>
          </a:xfrm>
          <a:solidFill>
            <a:schemeClr val="bg1"/>
          </a:solidFill>
        </p:grpSpPr>
        <p:sp>
          <p:nvSpPr>
            <p:cNvPr id="156" name="Freeform 54">
              <a:extLst>
                <a:ext uri="{FF2B5EF4-FFF2-40B4-BE49-F238E27FC236}">
                  <a16:creationId xmlns:a16="http://schemas.microsoft.com/office/drawing/2014/main" id="{1D4ACE3B-C888-425D-82BA-8039F0B1A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-39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55">
              <a:extLst>
                <a:ext uri="{FF2B5EF4-FFF2-40B4-BE49-F238E27FC236}">
                  <a16:creationId xmlns:a16="http://schemas.microsoft.com/office/drawing/2014/main" id="{50740D1C-B6E6-4648-8EE5-E16EC859B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-156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56">
              <a:extLst>
                <a:ext uri="{FF2B5EF4-FFF2-40B4-BE49-F238E27FC236}">
                  <a16:creationId xmlns:a16="http://schemas.microsoft.com/office/drawing/2014/main" id="{64F4E9A8-5C79-4239-9A96-D801FB8B1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57">
              <a:extLst>
                <a:ext uri="{FF2B5EF4-FFF2-40B4-BE49-F238E27FC236}">
                  <a16:creationId xmlns:a16="http://schemas.microsoft.com/office/drawing/2014/main" id="{9F6F063E-FF3D-4A5F-87C2-DB1FE206C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-484"/>
              <a:ext cx="215" cy="215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58">
              <a:extLst>
                <a:ext uri="{FF2B5EF4-FFF2-40B4-BE49-F238E27FC236}">
                  <a16:creationId xmlns:a16="http://schemas.microsoft.com/office/drawing/2014/main" id="{740C1F88-D648-4E5F-A8B3-247791C07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-25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9">
              <a:extLst>
                <a:ext uri="{FF2B5EF4-FFF2-40B4-BE49-F238E27FC236}">
                  <a16:creationId xmlns:a16="http://schemas.microsoft.com/office/drawing/2014/main" id="{09B2D0B9-32FF-42FA-9126-CB0D7666F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-5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2027373-FC4E-4EEA-9B8C-762717C63909}"/>
              </a:ext>
            </a:extLst>
          </p:cNvPr>
          <p:cNvGrpSpPr/>
          <p:nvPr/>
        </p:nvGrpSpPr>
        <p:grpSpPr>
          <a:xfrm>
            <a:off x="1704310" y="1992260"/>
            <a:ext cx="4713464" cy="3133948"/>
            <a:chOff x="2352666" y="1219578"/>
            <a:chExt cx="7510256" cy="4993520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79BC020C-1324-4596-BD49-DAAF9C53F27E}"/>
                </a:ext>
              </a:extLst>
            </p:cNvPr>
            <p:cNvSpPr/>
            <p:nvPr/>
          </p:nvSpPr>
          <p:spPr>
            <a:xfrm>
              <a:off x="3240715" y="4521628"/>
              <a:ext cx="5754618" cy="520002"/>
            </a:xfrm>
            <a:custGeom>
              <a:avLst/>
              <a:gdLst>
                <a:gd name="connsiteX0" fmla="*/ 289705 w 5754618"/>
                <a:gd name="connsiteY0" fmla="*/ 0 h 520002"/>
                <a:gd name="connsiteX1" fmla="*/ 342056 w 5754618"/>
                <a:gd name="connsiteY1" fmla="*/ 0 h 520002"/>
                <a:gd name="connsiteX2" fmla="*/ 342056 w 5754618"/>
                <a:gd name="connsiteY2" fmla="*/ 160153 h 520002"/>
                <a:gd name="connsiteX3" fmla="*/ 5412562 w 5754618"/>
                <a:gd name="connsiteY3" fmla="*/ 160153 h 520002"/>
                <a:gd name="connsiteX4" fmla="*/ 5412562 w 5754618"/>
                <a:gd name="connsiteY4" fmla="*/ 0 h 520002"/>
                <a:gd name="connsiteX5" fmla="*/ 5464913 w 5754618"/>
                <a:gd name="connsiteY5" fmla="*/ 0 h 520002"/>
                <a:gd name="connsiteX6" fmla="*/ 5464913 w 5754618"/>
                <a:gd name="connsiteY6" fmla="*/ 212504 h 520002"/>
                <a:gd name="connsiteX7" fmla="*/ 289705 w 5754618"/>
                <a:gd name="connsiteY7" fmla="*/ 212504 h 520002"/>
                <a:gd name="connsiteX8" fmla="*/ 0 w 5754618"/>
                <a:gd name="connsiteY8" fmla="*/ 0 h 520002"/>
                <a:gd name="connsiteX9" fmla="*/ 156922 w 5754618"/>
                <a:gd name="connsiteY9" fmla="*/ 0 h 520002"/>
                <a:gd name="connsiteX10" fmla="*/ 156922 w 5754618"/>
                <a:gd name="connsiteY10" fmla="*/ 363080 h 520002"/>
                <a:gd name="connsiteX11" fmla="*/ 5597696 w 5754618"/>
                <a:gd name="connsiteY11" fmla="*/ 363080 h 520002"/>
                <a:gd name="connsiteX12" fmla="*/ 5597696 w 5754618"/>
                <a:gd name="connsiteY12" fmla="*/ 0 h 520002"/>
                <a:gd name="connsiteX13" fmla="*/ 5754618 w 5754618"/>
                <a:gd name="connsiteY13" fmla="*/ 0 h 520002"/>
                <a:gd name="connsiteX14" fmla="*/ 5754618 w 5754618"/>
                <a:gd name="connsiteY14" fmla="*/ 520002 h 520002"/>
                <a:gd name="connsiteX15" fmla="*/ 0 w 5754618"/>
                <a:gd name="connsiteY15" fmla="*/ 520002 h 5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4618" h="520002">
                  <a:moveTo>
                    <a:pt x="289705" y="0"/>
                  </a:moveTo>
                  <a:lnTo>
                    <a:pt x="342056" y="0"/>
                  </a:lnTo>
                  <a:lnTo>
                    <a:pt x="342056" y="160153"/>
                  </a:lnTo>
                  <a:lnTo>
                    <a:pt x="5412562" y="160153"/>
                  </a:lnTo>
                  <a:lnTo>
                    <a:pt x="5412562" y="0"/>
                  </a:lnTo>
                  <a:lnTo>
                    <a:pt x="5464913" y="0"/>
                  </a:lnTo>
                  <a:lnTo>
                    <a:pt x="5464913" y="212504"/>
                  </a:lnTo>
                  <a:lnTo>
                    <a:pt x="289705" y="212504"/>
                  </a:lnTo>
                  <a:close/>
                  <a:moveTo>
                    <a:pt x="0" y="0"/>
                  </a:moveTo>
                  <a:lnTo>
                    <a:pt x="156922" y="0"/>
                  </a:lnTo>
                  <a:lnTo>
                    <a:pt x="156922" y="363080"/>
                  </a:lnTo>
                  <a:lnTo>
                    <a:pt x="5597696" y="363080"/>
                  </a:lnTo>
                  <a:lnTo>
                    <a:pt x="5597696" y="0"/>
                  </a:lnTo>
                  <a:lnTo>
                    <a:pt x="5754618" y="0"/>
                  </a:lnTo>
                  <a:lnTo>
                    <a:pt x="5754618" y="520002"/>
                  </a:lnTo>
                  <a:lnTo>
                    <a:pt x="0" y="5200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B182463-1407-4774-AF68-EB5C812A6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52666" y="1219578"/>
              <a:ext cx="7510256" cy="4993520"/>
            </a:xfrm>
            <a:prstGeom prst="rect">
              <a:avLst/>
            </a:prstGeom>
          </p:spPr>
        </p:pic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745C6973-0266-44BB-A2B2-BB3F164DCFF1}"/>
                </a:ext>
              </a:extLst>
            </p:cNvPr>
            <p:cNvSpPr/>
            <p:nvPr/>
          </p:nvSpPr>
          <p:spPr>
            <a:xfrm>
              <a:off x="3240715" y="1709011"/>
              <a:ext cx="5754618" cy="2821356"/>
            </a:xfrm>
            <a:custGeom>
              <a:avLst/>
              <a:gdLst>
                <a:gd name="connsiteX0" fmla="*/ 289705 w 5754618"/>
                <a:gd name="connsiteY0" fmla="*/ 307497 h 2821356"/>
                <a:gd name="connsiteX1" fmla="*/ 5464913 w 5754618"/>
                <a:gd name="connsiteY1" fmla="*/ 307497 h 2821356"/>
                <a:gd name="connsiteX2" fmla="*/ 5464913 w 5754618"/>
                <a:gd name="connsiteY2" fmla="*/ 2821356 h 2821356"/>
                <a:gd name="connsiteX3" fmla="*/ 5412562 w 5754618"/>
                <a:gd name="connsiteY3" fmla="*/ 2821356 h 2821356"/>
                <a:gd name="connsiteX4" fmla="*/ 5412562 w 5754618"/>
                <a:gd name="connsiteY4" fmla="*/ 359848 h 2821356"/>
                <a:gd name="connsiteX5" fmla="*/ 342056 w 5754618"/>
                <a:gd name="connsiteY5" fmla="*/ 359848 h 2821356"/>
                <a:gd name="connsiteX6" fmla="*/ 342056 w 5754618"/>
                <a:gd name="connsiteY6" fmla="*/ 2821356 h 2821356"/>
                <a:gd name="connsiteX7" fmla="*/ 289705 w 5754618"/>
                <a:gd name="connsiteY7" fmla="*/ 2821356 h 2821356"/>
                <a:gd name="connsiteX8" fmla="*/ 0 w 5754618"/>
                <a:gd name="connsiteY8" fmla="*/ 0 h 2821356"/>
                <a:gd name="connsiteX9" fmla="*/ 5754618 w 5754618"/>
                <a:gd name="connsiteY9" fmla="*/ 0 h 2821356"/>
                <a:gd name="connsiteX10" fmla="*/ 5754618 w 5754618"/>
                <a:gd name="connsiteY10" fmla="*/ 2821356 h 2821356"/>
                <a:gd name="connsiteX11" fmla="*/ 5597696 w 5754618"/>
                <a:gd name="connsiteY11" fmla="*/ 2821356 h 2821356"/>
                <a:gd name="connsiteX12" fmla="*/ 5597696 w 5754618"/>
                <a:gd name="connsiteY12" fmla="*/ 156922 h 2821356"/>
                <a:gd name="connsiteX13" fmla="*/ 156922 w 5754618"/>
                <a:gd name="connsiteY13" fmla="*/ 156922 h 2821356"/>
                <a:gd name="connsiteX14" fmla="*/ 156922 w 5754618"/>
                <a:gd name="connsiteY14" fmla="*/ 2821356 h 2821356"/>
                <a:gd name="connsiteX15" fmla="*/ 0 w 5754618"/>
                <a:gd name="connsiteY15" fmla="*/ 2821356 h 282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4618" h="2821356">
                  <a:moveTo>
                    <a:pt x="289705" y="307497"/>
                  </a:moveTo>
                  <a:lnTo>
                    <a:pt x="5464913" y="307497"/>
                  </a:lnTo>
                  <a:lnTo>
                    <a:pt x="5464913" y="2821356"/>
                  </a:lnTo>
                  <a:lnTo>
                    <a:pt x="5412562" y="2821356"/>
                  </a:lnTo>
                  <a:lnTo>
                    <a:pt x="5412562" y="359848"/>
                  </a:lnTo>
                  <a:lnTo>
                    <a:pt x="342056" y="359848"/>
                  </a:lnTo>
                  <a:lnTo>
                    <a:pt x="342056" y="2821356"/>
                  </a:lnTo>
                  <a:lnTo>
                    <a:pt x="289705" y="2821356"/>
                  </a:lnTo>
                  <a:close/>
                  <a:moveTo>
                    <a:pt x="0" y="0"/>
                  </a:moveTo>
                  <a:lnTo>
                    <a:pt x="5754618" y="0"/>
                  </a:lnTo>
                  <a:lnTo>
                    <a:pt x="5754618" y="2821356"/>
                  </a:lnTo>
                  <a:lnTo>
                    <a:pt x="5597696" y="2821356"/>
                  </a:lnTo>
                  <a:lnTo>
                    <a:pt x="5597696" y="156922"/>
                  </a:lnTo>
                  <a:lnTo>
                    <a:pt x="156922" y="156922"/>
                  </a:lnTo>
                  <a:lnTo>
                    <a:pt x="156922" y="2821356"/>
                  </a:lnTo>
                  <a:lnTo>
                    <a:pt x="0" y="28213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27ED150-7939-48F1-B63C-BC8D269F9093}"/>
              </a:ext>
            </a:extLst>
          </p:cNvPr>
          <p:cNvSpPr txBox="1"/>
          <p:nvPr/>
        </p:nvSpPr>
        <p:spPr>
          <a:xfrm>
            <a:off x="3094727" y="2749581"/>
            <a:ext cx="202804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76000"/>
                    </a:prstClr>
                  </a:outerShdw>
                </a:effectLst>
              </a:rPr>
              <a:t>目录</a:t>
            </a:r>
          </a:p>
        </p:txBody>
      </p: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E1613CFD-06F3-4509-957D-C9D9C6FB079F}"/>
              </a:ext>
            </a:extLst>
          </p:cNvPr>
          <p:cNvGrpSpPr/>
          <p:nvPr/>
        </p:nvGrpSpPr>
        <p:grpSpPr>
          <a:xfrm>
            <a:off x="7107779" y="1384844"/>
            <a:ext cx="709524" cy="710921"/>
            <a:chOff x="7078751" y="1327988"/>
            <a:chExt cx="766268" cy="767777"/>
          </a:xfrm>
        </p:grpSpPr>
        <p:pic>
          <p:nvPicPr>
            <p:cNvPr id="182" name="图片 181">
              <a:extLst>
                <a:ext uri="{FF2B5EF4-FFF2-40B4-BE49-F238E27FC236}">
                  <a16:creationId xmlns:a16="http://schemas.microsoft.com/office/drawing/2014/main" id="{B70615EC-36A5-4A7A-9DEA-D4483DCDD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78751" y="1327988"/>
              <a:ext cx="766268" cy="767777"/>
            </a:xfrm>
            <a:prstGeom prst="rect">
              <a:avLst/>
            </a:prstGeom>
          </p:spPr>
        </p:pic>
        <p:sp>
          <p:nvSpPr>
            <p:cNvPr id="183" name="椭圆 163">
              <a:extLst>
                <a:ext uri="{FF2B5EF4-FFF2-40B4-BE49-F238E27FC236}">
                  <a16:creationId xmlns:a16="http://schemas.microsoft.com/office/drawing/2014/main" id="{B410487A-D76C-4E4E-A42F-9BF15432C983}"/>
                </a:ext>
              </a:extLst>
            </p:cNvPr>
            <p:cNvSpPr/>
            <p:nvPr/>
          </p:nvSpPr>
          <p:spPr>
            <a:xfrm>
              <a:off x="7271440" y="1518903"/>
              <a:ext cx="380888" cy="385945"/>
            </a:xfrm>
            <a:custGeom>
              <a:avLst/>
              <a:gdLst>
                <a:gd name="T0" fmla="*/ 3621 w 6468"/>
                <a:gd name="T1" fmla="*/ 3299 h 6564"/>
                <a:gd name="T2" fmla="*/ 4214 w 6468"/>
                <a:gd name="T3" fmla="*/ 4727 h 6564"/>
                <a:gd name="T4" fmla="*/ 6337 w 6468"/>
                <a:gd name="T5" fmla="*/ 4571 h 6564"/>
                <a:gd name="T6" fmla="*/ 5974 w 6468"/>
                <a:gd name="T7" fmla="*/ 3603 h 6564"/>
                <a:gd name="T8" fmla="*/ 6429 w 6468"/>
                <a:gd name="T9" fmla="*/ 3225 h 6564"/>
                <a:gd name="T10" fmla="*/ 6022 w 6468"/>
                <a:gd name="T11" fmla="*/ 2697 h 6564"/>
                <a:gd name="T12" fmla="*/ 5080 w 6468"/>
                <a:gd name="T13" fmla="*/ 2269 h 6564"/>
                <a:gd name="T14" fmla="*/ 5136 w 6468"/>
                <a:gd name="T15" fmla="*/ 1681 h 6564"/>
                <a:gd name="T16" fmla="*/ 4477 w 6468"/>
                <a:gd name="T17" fmla="*/ 1593 h 6564"/>
                <a:gd name="T18" fmla="*/ 3837 w 6468"/>
                <a:gd name="T19" fmla="*/ 1917 h 6564"/>
                <a:gd name="T20" fmla="*/ 3357 w 6468"/>
                <a:gd name="T21" fmla="*/ 2412 h 6564"/>
                <a:gd name="T22" fmla="*/ 3445 w 6468"/>
                <a:gd name="T23" fmla="*/ 2889 h 6564"/>
                <a:gd name="T24" fmla="*/ 5048 w 6468"/>
                <a:gd name="T25" fmla="*/ 3547 h 6564"/>
                <a:gd name="T26" fmla="*/ 2792 w 6468"/>
                <a:gd name="T27" fmla="*/ 4483 h 6564"/>
                <a:gd name="T28" fmla="*/ 2397 w 6468"/>
                <a:gd name="T29" fmla="*/ 3364 h 6564"/>
                <a:gd name="T30" fmla="*/ 1830 w 6468"/>
                <a:gd name="T31" fmla="*/ 3843 h 6564"/>
                <a:gd name="T32" fmla="*/ 1502 w 6468"/>
                <a:gd name="T33" fmla="*/ 4577 h 6564"/>
                <a:gd name="T34" fmla="*/ 1589 w 6468"/>
                <a:gd name="T35" fmla="*/ 5239 h 6564"/>
                <a:gd name="T36" fmla="*/ 2178 w 6468"/>
                <a:gd name="T37" fmla="*/ 5181 h 6564"/>
                <a:gd name="T38" fmla="*/ 2609 w 6468"/>
                <a:gd name="T39" fmla="*/ 6123 h 6564"/>
                <a:gd name="T40" fmla="*/ 3138 w 6468"/>
                <a:gd name="T41" fmla="*/ 6528 h 6564"/>
                <a:gd name="T42" fmla="*/ 3513 w 6468"/>
                <a:gd name="T43" fmla="*/ 6072 h 6564"/>
                <a:gd name="T44" fmla="*/ 4484 w 6468"/>
                <a:gd name="T45" fmla="*/ 6433 h 6564"/>
                <a:gd name="T46" fmla="*/ 5145 w 6468"/>
                <a:gd name="T47" fmla="*/ 6347 h 6564"/>
                <a:gd name="T48" fmla="*/ 5088 w 6468"/>
                <a:gd name="T49" fmla="*/ 5759 h 6564"/>
                <a:gd name="T50" fmla="*/ 6029 w 6468"/>
                <a:gd name="T51" fmla="*/ 5328 h 6564"/>
                <a:gd name="T52" fmla="*/ 6434 w 6468"/>
                <a:gd name="T53" fmla="*/ 4799 h 6564"/>
                <a:gd name="T54" fmla="*/ 370 w 6468"/>
                <a:gd name="T55" fmla="*/ 1975 h 6564"/>
                <a:gd name="T56" fmla="*/ 0 w 6468"/>
                <a:gd name="T57" fmla="*/ 1827 h 6564"/>
                <a:gd name="T58" fmla="*/ 148 w 6468"/>
                <a:gd name="T59" fmla="*/ 1436 h 6564"/>
                <a:gd name="T60" fmla="*/ 580 w 6468"/>
                <a:gd name="T61" fmla="*/ 947 h 6564"/>
                <a:gd name="T62" fmla="*/ 424 w 6468"/>
                <a:gd name="T63" fmla="*/ 583 h 6564"/>
                <a:gd name="T64" fmla="*/ 802 w 6468"/>
                <a:gd name="T65" fmla="*/ 412 h 6564"/>
                <a:gd name="T66" fmla="*/ 1454 w 6468"/>
                <a:gd name="T67" fmla="*/ 371 h 6564"/>
                <a:gd name="T68" fmla="*/ 1602 w 6468"/>
                <a:gd name="T69" fmla="*/ 0 h 6564"/>
                <a:gd name="T70" fmla="*/ 1993 w 6468"/>
                <a:gd name="T71" fmla="*/ 148 h 6564"/>
                <a:gd name="T72" fmla="*/ 2482 w 6468"/>
                <a:gd name="T73" fmla="*/ 580 h 6564"/>
                <a:gd name="T74" fmla="*/ 2848 w 6468"/>
                <a:gd name="T75" fmla="*/ 423 h 6564"/>
                <a:gd name="T76" fmla="*/ 3018 w 6468"/>
                <a:gd name="T77" fmla="*/ 801 h 6564"/>
                <a:gd name="T78" fmla="*/ 3060 w 6468"/>
                <a:gd name="T79" fmla="*/ 1453 h 6564"/>
                <a:gd name="T80" fmla="*/ 3430 w 6468"/>
                <a:gd name="T81" fmla="*/ 1601 h 6564"/>
                <a:gd name="T82" fmla="*/ 3282 w 6468"/>
                <a:gd name="T83" fmla="*/ 1992 h 6564"/>
                <a:gd name="T84" fmla="*/ 2850 w 6468"/>
                <a:gd name="T85" fmla="*/ 2481 h 6564"/>
                <a:gd name="T86" fmla="*/ 3008 w 6468"/>
                <a:gd name="T87" fmla="*/ 2847 h 6564"/>
                <a:gd name="T88" fmla="*/ 2629 w 6468"/>
                <a:gd name="T89" fmla="*/ 3017 h 6564"/>
                <a:gd name="T90" fmla="*/ 1977 w 6468"/>
                <a:gd name="T91" fmla="*/ 3059 h 6564"/>
                <a:gd name="T92" fmla="*/ 1829 w 6468"/>
                <a:gd name="T93" fmla="*/ 3429 h 6564"/>
                <a:gd name="T94" fmla="*/ 1438 w 6468"/>
                <a:gd name="T95" fmla="*/ 3281 h 6564"/>
                <a:gd name="T96" fmla="*/ 949 w 6468"/>
                <a:gd name="T97" fmla="*/ 2849 h 6564"/>
                <a:gd name="T98" fmla="*/ 584 w 6468"/>
                <a:gd name="T99" fmla="*/ 3007 h 6564"/>
                <a:gd name="T100" fmla="*/ 413 w 6468"/>
                <a:gd name="T101" fmla="*/ 2628 h 6564"/>
                <a:gd name="T102" fmla="*/ 370 w 6468"/>
                <a:gd name="T103" fmla="*/ 1975 h 6564"/>
                <a:gd name="T104" fmla="*/ 2173 w 6468"/>
                <a:gd name="T105" fmla="*/ 2177 h 6564"/>
                <a:gd name="T106" fmla="*/ 1257 w 6468"/>
                <a:gd name="T107" fmla="*/ 1251 h 6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68" h="6564">
                  <a:moveTo>
                    <a:pt x="3204" y="4309"/>
                  </a:moveTo>
                  <a:cubicBezTo>
                    <a:pt x="3040" y="3916"/>
                    <a:pt x="3228" y="3463"/>
                    <a:pt x="3621" y="3299"/>
                  </a:cubicBezTo>
                  <a:cubicBezTo>
                    <a:pt x="4014" y="3135"/>
                    <a:pt x="4468" y="3323"/>
                    <a:pt x="4632" y="3716"/>
                  </a:cubicBezTo>
                  <a:cubicBezTo>
                    <a:pt x="4796" y="4109"/>
                    <a:pt x="4608" y="4563"/>
                    <a:pt x="4214" y="4727"/>
                  </a:cubicBezTo>
                  <a:cubicBezTo>
                    <a:pt x="3821" y="4891"/>
                    <a:pt x="3368" y="4703"/>
                    <a:pt x="3204" y="4309"/>
                  </a:cubicBezTo>
                  <a:close/>
                  <a:moveTo>
                    <a:pt x="6337" y="4571"/>
                  </a:moveTo>
                  <a:lnTo>
                    <a:pt x="5974" y="4421"/>
                  </a:lnTo>
                  <a:cubicBezTo>
                    <a:pt x="6028" y="4156"/>
                    <a:pt x="6029" y="3877"/>
                    <a:pt x="5974" y="3603"/>
                  </a:cubicBezTo>
                  <a:lnTo>
                    <a:pt x="6336" y="3452"/>
                  </a:lnTo>
                  <a:cubicBezTo>
                    <a:pt x="6424" y="3416"/>
                    <a:pt x="6466" y="3315"/>
                    <a:pt x="6429" y="3225"/>
                  </a:cubicBezTo>
                  <a:lnTo>
                    <a:pt x="6249" y="2791"/>
                  </a:lnTo>
                  <a:cubicBezTo>
                    <a:pt x="6213" y="2703"/>
                    <a:pt x="6112" y="2660"/>
                    <a:pt x="6022" y="2697"/>
                  </a:cubicBezTo>
                  <a:lnTo>
                    <a:pt x="5660" y="2848"/>
                  </a:lnTo>
                  <a:cubicBezTo>
                    <a:pt x="5504" y="2615"/>
                    <a:pt x="5305" y="2419"/>
                    <a:pt x="5080" y="2269"/>
                  </a:cubicBezTo>
                  <a:lnTo>
                    <a:pt x="5229" y="1907"/>
                  </a:lnTo>
                  <a:cubicBezTo>
                    <a:pt x="5265" y="1819"/>
                    <a:pt x="5224" y="1717"/>
                    <a:pt x="5136" y="1681"/>
                  </a:cubicBezTo>
                  <a:lnTo>
                    <a:pt x="4702" y="1500"/>
                  </a:lnTo>
                  <a:cubicBezTo>
                    <a:pt x="4614" y="1464"/>
                    <a:pt x="4513" y="1505"/>
                    <a:pt x="4477" y="1593"/>
                  </a:cubicBezTo>
                  <a:lnTo>
                    <a:pt x="4328" y="1956"/>
                  </a:lnTo>
                  <a:cubicBezTo>
                    <a:pt x="4168" y="1924"/>
                    <a:pt x="4002" y="1911"/>
                    <a:pt x="3837" y="1917"/>
                  </a:cubicBezTo>
                  <a:cubicBezTo>
                    <a:pt x="3804" y="2165"/>
                    <a:pt x="3609" y="2361"/>
                    <a:pt x="3364" y="2397"/>
                  </a:cubicBezTo>
                  <a:cubicBezTo>
                    <a:pt x="3361" y="2403"/>
                    <a:pt x="3360" y="2407"/>
                    <a:pt x="3357" y="2412"/>
                  </a:cubicBezTo>
                  <a:cubicBezTo>
                    <a:pt x="3426" y="2507"/>
                    <a:pt x="3465" y="2621"/>
                    <a:pt x="3465" y="2743"/>
                  </a:cubicBezTo>
                  <a:cubicBezTo>
                    <a:pt x="3465" y="2793"/>
                    <a:pt x="3458" y="2841"/>
                    <a:pt x="3445" y="2889"/>
                  </a:cubicBezTo>
                  <a:cubicBezTo>
                    <a:pt x="3448" y="2888"/>
                    <a:pt x="3449" y="2887"/>
                    <a:pt x="3452" y="2887"/>
                  </a:cubicBezTo>
                  <a:cubicBezTo>
                    <a:pt x="4073" y="2628"/>
                    <a:pt x="4789" y="2924"/>
                    <a:pt x="5048" y="3547"/>
                  </a:cubicBezTo>
                  <a:cubicBezTo>
                    <a:pt x="5306" y="4168"/>
                    <a:pt x="5010" y="4884"/>
                    <a:pt x="4388" y="5143"/>
                  </a:cubicBezTo>
                  <a:cubicBezTo>
                    <a:pt x="3766" y="5401"/>
                    <a:pt x="3050" y="5105"/>
                    <a:pt x="2792" y="4483"/>
                  </a:cubicBezTo>
                  <a:cubicBezTo>
                    <a:pt x="2650" y="4140"/>
                    <a:pt x="2676" y="3771"/>
                    <a:pt x="2832" y="3464"/>
                  </a:cubicBezTo>
                  <a:cubicBezTo>
                    <a:pt x="2682" y="3491"/>
                    <a:pt x="2524" y="3459"/>
                    <a:pt x="2397" y="3364"/>
                  </a:cubicBezTo>
                  <a:cubicBezTo>
                    <a:pt x="2392" y="3367"/>
                    <a:pt x="2388" y="3368"/>
                    <a:pt x="2382" y="3369"/>
                  </a:cubicBezTo>
                  <a:cubicBezTo>
                    <a:pt x="2341" y="3637"/>
                    <a:pt x="2109" y="3843"/>
                    <a:pt x="1830" y="3843"/>
                  </a:cubicBezTo>
                  <a:cubicBezTo>
                    <a:pt x="1814" y="4035"/>
                    <a:pt x="1824" y="4231"/>
                    <a:pt x="1864" y="4427"/>
                  </a:cubicBezTo>
                  <a:lnTo>
                    <a:pt x="1502" y="4577"/>
                  </a:lnTo>
                  <a:cubicBezTo>
                    <a:pt x="1414" y="4613"/>
                    <a:pt x="1372" y="4715"/>
                    <a:pt x="1409" y="4804"/>
                  </a:cubicBezTo>
                  <a:lnTo>
                    <a:pt x="1589" y="5239"/>
                  </a:lnTo>
                  <a:cubicBezTo>
                    <a:pt x="1625" y="5327"/>
                    <a:pt x="1726" y="5369"/>
                    <a:pt x="1816" y="5332"/>
                  </a:cubicBezTo>
                  <a:lnTo>
                    <a:pt x="2178" y="5181"/>
                  </a:lnTo>
                  <a:cubicBezTo>
                    <a:pt x="2334" y="5415"/>
                    <a:pt x="2533" y="5611"/>
                    <a:pt x="2758" y="5760"/>
                  </a:cubicBezTo>
                  <a:lnTo>
                    <a:pt x="2609" y="6123"/>
                  </a:lnTo>
                  <a:cubicBezTo>
                    <a:pt x="2573" y="6211"/>
                    <a:pt x="2614" y="6312"/>
                    <a:pt x="2702" y="6348"/>
                  </a:cubicBezTo>
                  <a:lnTo>
                    <a:pt x="3138" y="6528"/>
                  </a:lnTo>
                  <a:cubicBezTo>
                    <a:pt x="3226" y="6564"/>
                    <a:pt x="3328" y="6523"/>
                    <a:pt x="3364" y="6435"/>
                  </a:cubicBezTo>
                  <a:lnTo>
                    <a:pt x="3513" y="6072"/>
                  </a:lnTo>
                  <a:cubicBezTo>
                    <a:pt x="3778" y="6125"/>
                    <a:pt x="4057" y="6127"/>
                    <a:pt x="4333" y="6072"/>
                  </a:cubicBezTo>
                  <a:lnTo>
                    <a:pt x="4484" y="6433"/>
                  </a:lnTo>
                  <a:cubicBezTo>
                    <a:pt x="4520" y="6521"/>
                    <a:pt x="4621" y="6564"/>
                    <a:pt x="4710" y="6527"/>
                  </a:cubicBezTo>
                  <a:lnTo>
                    <a:pt x="5145" y="6347"/>
                  </a:lnTo>
                  <a:cubicBezTo>
                    <a:pt x="5233" y="6311"/>
                    <a:pt x="5276" y="6209"/>
                    <a:pt x="5238" y="6120"/>
                  </a:cubicBezTo>
                  <a:lnTo>
                    <a:pt x="5088" y="5759"/>
                  </a:lnTo>
                  <a:cubicBezTo>
                    <a:pt x="5321" y="5603"/>
                    <a:pt x="5517" y="5404"/>
                    <a:pt x="5666" y="5179"/>
                  </a:cubicBezTo>
                  <a:lnTo>
                    <a:pt x="6029" y="5328"/>
                  </a:lnTo>
                  <a:cubicBezTo>
                    <a:pt x="6117" y="5364"/>
                    <a:pt x="6218" y="5323"/>
                    <a:pt x="6254" y="5235"/>
                  </a:cubicBezTo>
                  <a:lnTo>
                    <a:pt x="6434" y="4799"/>
                  </a:lnTo>
                  <a:cubicBezTo>
                    <a:pt x="6468" y="4708"/>
                    <a:pt x="6425" y="4608"/>
                    <a:pt x="6337" y="4571"/>
                  </a:cubicBezTo>
                  <a:close/>
                  <a:moveTo>
                    <a:pt x="370" y="1975"/>
                  </a:moveTo>
                  <a:lnTo>
                    <a:pt x="145" y="1973"/>
                  </a:lnTo>
                  <a:cubicBezTo>
                    <a:pt x="65" y="1973"/>
                    <a:pt x="0" y="1908"/>
                    <a:pt x="0" y="1827"/>
                  </a:cubicBezTo>
                  <a:lnTo>
                    <a:pt x="1" y="1581"/>
                  </a:lnTo>
                  <a:cubicBezTo>
                    <a:pt x="1" y="1501"/>
                    <a:pt x="66" y="1436"/>
                    <a:pt x="148" y="1436"/>
                  </a:cubicBezTo>
                  <a:lnTo>
                    <a:pt x="373" y="1437"/>
                  </a:lnTo>
                  <a:cubicBezTo>
                    <a:pt x="408" y="1264"/>
                    <a:pt x="477" y="1097"/>
                    <a:pt x="580" y="947"/>
                  </a:cubicBezTo>
                  <a:lnTo>
                    <a:pt x="422" y="788"/>
                  </a:lnTo>
                  <a:cubicBezTo>
                    <a:pt x="366" y="731"/>
                    <a:pt x="366" y="639"/>
                    <a:pt x="424" y="583"/>
                  </a:cubicBezTo>
                  <a:lnTo>
                    <a:pt x="597" y="411"/>
                  </a:lnTo>
                  <a:cubicBezTo>
                    <a:pt x="654" y="355"/>
                    <a:pt x="746" y="355"/>
                    <a:pt x="802" y="412"/>
                  </a:cubicBezTo>
                  <a:lnTo>
                    <a:pt x="961" y="572"/>
                  </a:lnTo>
                  <a:cubicBezTo>
                    <a:pt x="1113" y="471"/>
                    <a:pt x="1281" y="404"/>
                    <a:pt x="1454" y="371"/>
                  </a:cubicBezTo>
                  <a:lnTo>
                    <a:pt x="1456" y="145"/>
                  </a:lnTo>
                  <a:cubicBezTo>
                    <a:pt x="1456" y="65"/>
                    <a:pt x="1521" y="0"/>
                    <a:pt x="1602" y="0"/>
                  </a:cubicBezTo>
                  <a:lnTo>
                    <a:pt x="1848" y="1"/>
                  </a:lnTo>
                  <a:cubicBezTo>
                    <a:pt x="1928" y="1"/>
                    <a:pt x="1993" y="67"/>
                    <a:pt x="1993" y="148"/>
                  </a:cubicBezTo>
                  <a:lnTo>
                    <a:pt x="1992" y="373"/>
                  </a:lnTo>
                  <a:cubicBezTo>
                    <a:pt x="2165" y="408"/>
                    <a:pt x="2332" y="477"/>
                    <a:pt x="2482" y="580"/>
                  </a:cubicBezTo>
                  <a:lnTo>
                    <a:pt x="2642" y="421"/>
                  </a:lnTo>
                  <a:cubicBezTo>
                    <a:pt x="2700" y="365"/>
                    <a:pt x="2792" y="365"/>
                    <a:pt x="2848" y="423"/>
                  </a:cubicBezTo>
                  <a:lnTo>
                    <a:pt x="3020" y="596"/>
                  </a:lnTo>
                  <a:cubicBezTo>
                    <a:pt x="3076" y="653"/>
                    <a:pt x="3076" y="745"/>
                    <a:pt x="3018" y="801"/>
                  </a:cubicBezTo>
                  <a:lnTo>
                    <a:pt x="2858" y="960"/>
                  </a:lnTo>
                  <a:cubicBezTo>
                    <a:pt x="2960" y="1112"/>
                    <a:pt x="3026" y="1280"/>
                    <a:pt x="3060" y="1453"/>
                  </a:cubicBezTo>
                  <a:lnTo>
                    <a:pt x="3285" y="1455"/>
                  </a:lnTo>
                  <a:cubicBezTo>
                    <a:pt x="3365" y="1455"/>
                    <a:pt x="3430" y="1520"/>
                    <a:pt x="3430" y="1601"/>
                  </a:cubicBezTo>
                  <a:lnTo>
                    <a:pt x="3429" y="1847"/>
                  </a:lnTo>
                  <a:cubicBezTo>
                    <a:pt x="3429" y="1927"/>
                    <a:pt x="3364" y="1992"/>
                    <a:pt x="3282" y="1992"/>
                  </a:cubicBezTo>
                  <a:lnTo>
                    <a:pt x="3057" y="1991"/>
                  </a:lnTo>
                  <a:cubicBezTo>
                    <a:pt x="3022" y="2164"/>
                    <a:pt x="2953" y="2331"/>
                    <a:pt x="2850" y="2481"/>
                  </a:cubicBezTo>
                  <a:lnTo>
                    <a:pt x="3009" y="2641"/>
                  </a:lnTo>
                  <a:cubicBezTo>
                    <a:pt x="3065" y="2699"/>
                    <a:pt x="3065" y="2791"/>
                    <a:pt x="3008" y="2847"/>
                  </a:cubicBezTo>
                  <a:lnTo>
                    <a:pt x="2834" y="3019"/>
                  </a:lnTo>
                  <a:cubicBezTo>
                    <a:pt x="2777" y="3075"/>
                    <a:pt x="2685" y="3075"/>
                    <a:pt x="2629" y="3017"/>
                  </a:cubicBezTo>
                  <a:lnTo>
                    <a:pt x="2470" y="2857"/>
                  </a:lnTo>
                  <a:cubicBezTo>
                    <a:pt x="2318" y="2959"/>
                    <a:pt x="2150" y="3025"/>
                    <a:pt x="1977" y="3059"/>
                  </a:cubicBezTo>
                  <a:lnTo>
                    <a:pt x="1976" y="3284"/>
                  </a:lnTo>
                  <a:cubicBezTo>
                    <a:pt x="1976" y="3364"/>
                    <a:pt x="1910" y="3429"/>
                    <a:pt x="1829" y="3429"/>
                  </a:cubicBezTo>
                  <a:lnTo>
                    <a:pt x="1584" y="3428"/>
                  </a:lnTo>
                  <a:cubicBezTo>
                    <a:pt x="1504" y="3428"/>
                    <a:pt x="1438" y="3363"/>
                    <a:pt x="1438" y="3281"/>
                  </a:cubicBezTo>
                  <a:lnTo>
                    <a:pt x="1440" y="3056"/>
                  </a:lnTo>
                  <a:cubicBezTo>
                    <a:pt x="1266" y="3021"/>
                    <a:pt x="1100" y="2952"/>
                    <a:pt x="949" y="2849"/>
                  </a:cubicBezTo>
                  <a:lnTo>
                    <a:pt x="789" y="3008"/>
                  </a:lnTo>
                  <a:cubicBezTo>
                    <a:pt x="732" y="3064"/>
                    <a:pt x="640" y="3064"/>
                    <a:pt x="584" y="3007"/>
                  </a:cubicBezTo>
                  <a:lnTo>
                    <a:pt x="412" y="2833"/>
                  </a:lnTo>
                  <a:cubicBezTo>
                    <a:pt x="356" y="2776"/>
                    <a:pt x="356" y="2684"/>
                    <a:pt x="413" y="2628"/>
                  </a:cubicBezTo>
                  <a:lnTo>
                    <a:pt x="573" y="2469"/>
                  </a:lnTo>
                  <a:cubicBezTo>
                    <a:pt x="470" y="2316"/>
                    <a:pt x="404" y="2148"/>
                    <a:pt x="370" y="1975"/>
                  </a:cubicBezTo>
                  <a:close/>
                  <a:moveTo>
                    <a:pt x="1252" y="2172"/>
                  </a:moveTo>
                  <a:cubicBezTo>
                    <a:pt x="1505" y="2428"/>
                    <a:pt x="1917" y="2431"/>
                    <a:pt x="2173" y="2177"/>
                  </a:cubicBezTo>
                  <a:cubicBezTo>
                    <a:pt x="2429" y="1924"/>
                    <a:pt x="2432" y="1512"/>
                    <a:pt x="2178" y="1256"/>
                  </a:cubicBezTo>
                  <a:cubicBezTo>
                    <a:pt x="1925" y="1000"/>
                    <a:pt x="1513" y="997"/>
                    <a:pt x="1257" y="1251"/>
                  </a:cubicBezTo>
                  <a:cubicBezTo>
                    <a:pt x="1000" y="1504"/>
                    <a:pt x="998" y="1916"/>
                    <a:pt x="1252" y="21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29AD2BB4-5494-4F55-80FC-4CE434027A6F}"/>
              </a:ext>
            </a:extLst>
          </p:cNvPr>
          <p:cNvGrpSpPr/>
          <p:nvPr/>
        </p:nvGrpSpPr>
        <p:grpSpPr>
          <a:xfrm>
            <a:off x="7107779" y="2489083"/>
            <a:ext cx="709524" cy="710921"/>
            <a:chOff x="7078751" y="1327988"/>
            <a:chExt cx="766268" cy="767777"/>
          </a:xfrm>
        </p:grpSpPr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3453276B-E3A1-45C2-9157-A72F8DA8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78751" y="1327988"/>
              <a:ext cx="766268" cy="767777"/>
            </a:xfrm>
            <a:prstGeom prst="rect">
              <a:avLst/>
            </a:prstGeom>
          </p:spPr>
        </p:pic>
        <p:sp>
          <p:nvSpPr>
            <p:cNvPr id="186" name="椭圆 167">
              <a:extLst>
                <a:ext uri="{FF2B5EF4-FFF2-40B4-BE49-F238E27FC236}">
                  <a16:creationId xmlns:a16="http://schemas.microsoft.com/office/drawing/2014/main" id="{570F4394-29FD-432F-8B07-3C6B84A1B0B1}"/>
                </a:ext>
              </a:extLst>
            </p:cNvPr>
            <p:cNvSpPr/>
            <p:nvPr/>
          </p:nvSpPr>
          <p:spPr>
            <a:xfrm>
              <a:off x="7273524" y="1518903"/>
              <a:ext cx="376720" cy="385946"/>
            </a:xfrm>
            <a:custGeom>
              <a:avLst/>
              <a:gdLst>
                <a:gd name="T0" fmla="*/ 2875 w 3188"/>
                <a:gd name="T1" fmla="*/ 1783 h 3271"/>
                <a:gd name="T2" fmla="*/ 3093 w 3188"/>
                <a:gd name="T3" fmla="*/ 2401 h 3271"/>
                <a:gd name="T4" fmla="*/ 29 w 3188"/>
                <a:gd name="T5" fmla="*/ 2401 h 3271"/>
                <a:gd name="T6" fmla="*/ 382 w 3188"/>
                <a:gd name="T7" fmla="*/ 1399 h 3271"/>
                <a:gd name="T8" fmla="*/ 477 w 3188"/>
                <a:gd name="T9" fmla="*/ 1332 h 3271"/>
                <a:gd name="T10" fmla="*/ 1353 w 3188"/>
                <a:gd name="T11" fmla="*/ 1332 h 3271"/>
                <a:gd name="T12" fmla="*/ 2318 w 3188"/>
                <a:gd name="T13" fmla="*/ 1940 h 3271"/>
                <a:gd name="T14" fmla="*/ 2875 w 3188"/>
                <a:gd name="T15" fmla="*/ 1783 h 3271"/>
                <a:gd name="T16" fmla="*/ 3123 w 3188"/>
                <a:gd name="T17" fmla="*/ 2601 h 3271"/>
                <a:gd name="T18" fmla="*/ 3123 w 3188"/>
                <a:gd name="T19" fmla="*/ 2931 h 3271"/>
                <a:gd name="T20" fmla="*/ 2783 w 3188"/>
                <a:gd name="T21" fmla="*/ 3271 h 3271"/>
                <a:gd name="T22" fmla="*/ 340 w 3188"/>
                <a:gd name="T23" fmla="*/ 3271 h 3271"/>
                <a:gd name="T24" fmla="*/ 0 w 3188"/>
                <a:gd name="T25" fmla="*/ 2931 h 3271"/>
                <a:gd name="T26" fmla="*/ 0 w 3188"/>
                <a:gd name="T27" fmla="*/ 2601 h 3271"/>
                <a:gd name="T28" fmla="*/ 3123 w 3188"/>
                <a:gd name="T29" fmla="*/ 2601 h 3271"/>
                <a:gd name="T30" fmla="*/ 2340 w 3188"/>
                <a:gd name="T31" fmla="*/ 2891 h 3271"/>
                <a:gd name="T32" fmla="*/ 2230 w 3188"/>
                <a:gd name="T33" fmla="*/ 2781 h 3271"/>
                <a:gd name="T34" fmla="*/ 2120 w 3188"/>
                <a:gd name="T35" fmla="*/ 2891 h 3271"/>
                <a:gd name="T36" fmla="*/ 2230 w 3188"/>
                <a:gd name="T37" fmla="*/ 3001 h 3271"/>
                <a:gd name="T38" fmla="*/ 2340 w 3188"/>
                <a:gd name="T39" fmla="*/ 2891 h 3271"/>
                <a:gd name="T40" fmla="*/ 2836 w 3188"/>
                <a:gd name="T41" fmla="*/ 2891 h 3271"/>
                <a:gd name="T42" fmla="*/ 2726 w 3188"/>
                <a:gd name="T43" fmla="*/ 2781 h 3271"/>
                <a:gd name="T44" fmla="*/ 2616 w 3188"/>
                <a:gd name="T45" fmla="*/ 2891 h 3271"/>
                <a:gd name="T46" fmla="*/ 2726 w 3188"/>
                <a:gd name="T47" fmla="*/ 3001 h 3271"/>
                <a:gd name="T48" fmla="*/ 2836 w 3188"/>
                <a:gd name="T49" fmla="*/ 2891 h 3271"/>
                <a:gd name="T50" fmla="*/ 2613 w 3188"/>
                <a:gd name="T51" fmla="*/ 631 h 3271"/>
                <a:gd name="T52" fmla="*/ 2318 w 3188"/>
                <a:gd name="T53" fmla="*/ 549 h 3271"/>
                <a:gd name="T54" fmla="*/ 2317 w 3188"/>
                <a:gd name="T55" fmla="*/ 549 h 3271"/>
                <a:gd name="T56" fmla="*/ 2317 w 3188"/>
                <a:gd name="T57" fmla="*/ 896 h 3271"/>
                <a:gd name="T58" fmla="*/ 2606 w 3188"/>
                <a:gd name="T59" fmla="*/ 896 h 3271"/>
                <a:gd name="T60" fmla="*/ 2613 w 3188"/>
                <a:gd name="T61" fmla="*/ 631 h 3271"/>
                <a:gd name="T62" fmla="*/ 2317 w 3188"/>
                <a:gd name="T63" fmla="*/ 896 h 3271"/>
                <a:gd name="T64" fmla="*/ 2029 w 3188"/>
                <a:gd name="T65" fmla="*/ 896 h 3271"/>
                <a:gd name="T66" fmla="*/ 2085 w 3188"/>
                <a:gd name="T67" fmla="*/ 1063 h 3271"/>
                <a:gd name="T68" fmla="*/ 2317 w 3188"/>
                <a:gd name="T69" fmla="*/ 1242 h 3271"/>
                <a:gd name="T70" fmla="*/ 2317 w 3188"/>
                <a:gd name="T71" fmla="*/ 896 h 3271"/>
                <a:gd name="T72" fmla="*/ 3188 w 3188"/>
                <a:gd name="T73" fmla="*/ 870 h 3271"/>
                <a:gd name="T74" fmla="*/ 2318 w 3188"/>
                <a:gd name="T75" fmla="*/ 1740 h 3271"/>
                <a:gd name="T76" fmla="*/ 1448 w 3188"/>
                <a:gd name="T77" fmla="*/ 870 h 3271"/>
                <a:gd name="T78" fmla="*/ 2318 w 3188"/>
                <a:gd name="T79" fmla="*/ 0 h 3271"/>
                <a:gd name="T80" fmla="*/ 3188 w 3188"/>
                <a:gd name="T81" fmla="*/ 870 h 3271"/>
                <a:gd name="T82" fmla="*/ 2805 w 3188"/>
                <a:gd name="T83" fmla="*/ 539 h 3271"/>
                <a:gd name="T84" fmla="*/ 2732 w 3188"/>
                <a:gd name="T85" fmla="*/ 457 h 3271"/>
                <a:gd name="T86" fmla="*/ 2344 w 3188"/>
                <a:gd name="T87" fmla="*/ 349 h 3271"/>
                <a:gd name="T88" fmla="*/ 2291 w 3188"/>
                <a:gd name="T89" fmla="*/ 349 h 3271"/>
                <a:gd name="T90" fmla="*/ 1903 w 3188"/>
                <a:gd name="T91" fmla="*/ 457 h 3271"/>
                <a:gd name="T92" fmla="*/ 1831 w 3188"/>
                <a:gd name="T93" fmla="*/ 539 h 3271"/>
                <a:gd name="T94" fmla="*/ 1920 w 3188"/>
                <a:gd name="T95" fmla="*/ 1176 h 3271"/>
                <a:gd name="T96" fmla="*/ 2294 w 3188"/>
                <a:gd name="T97" fmla="*/ 1445 h 3271"/>
                <a:gd name="T98" fmla="*/ 2318 w 3188"/>
                <a:gd name="T99" fmla="*/ 1447 h 3271"/>
                <a:gd name="T100" fmla="*/ 2341 w 3188"/>
                <a:gd name="T101" fmla="*/ 1445 h 3271"/>
                <a:gd name="T102" fmla="*/ 2715 w 3188"/>
                <a:gd name="T103" fmla="*/ 1176 h 3271"/>
                <a:gd name="T104" fmla="*/ 2805 w 3188"/>
                <a:gd name="T105" fmla="*/ 539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88" h="3271">
                  <a:moveTo>
                    <a:pt x="2875" y="1783"/>
                  </a:moveTo>
                  <a:lnTo>
                    <a:pt x="3093" y="2401"/>
                  </a:lnTo>
                  <a:lnTo>
                    <a:pt x="29" y="2401"/>
                  </a:lnTo>
                  <a:lnTo>
                    <a:pt x="382" y="1399"/>
                  </a:lnTo>
                  <a:cubicBezTo>
                    <a:pt x="396" y="1359"/>
                    <a:pt x="434" y="1332"/>
                    <a:pt x="477" y="1332"/>
                  </a:cubicBezTo>
                  <a:lnTo>
                    <a:pt x="1353" y="1332"/>
                  </a:lnTo>
                  <a:cubicBezTo>
                    <a:pt x="1526" y="1691"/>
                    <a:pt x="1893" y="1940"/>
                    <a:pt x="2318" y="1940"/>
                  </a:cubicBezTo>
                  <a:cubicBezTo>
                    <a:pt x="2522" y="1940"/>
                    <a:pt x="2713" y="1882"/>
                    <a:pt x="2875" y="1783"/>
                  </a:cubicBezTo>
                  <a:close/>
                  <a:moveTo>
                    <a:pt x="3123" y="2601"/>
                  </a:moveTo>
                  <a:lnTo>
                    <a:pt x="3123" y="2931"/>
                  </a:lnTo>
                  <a:cubicBezTo>
                    <a:pt x="3123" y="3119"/>
                    <a:pt x="2970" y="3271"/>
                    <a:pt x="2783" y="3271"/>
                  </a:cubicBezTo>
                  <a:lnTo>
                    <a:pt x="340" y="3271"/>
                  </a:lnTo>
                  <a:cubicBezTo>
                    <a:pt x="152" y="3271"/>
                    <a:pt x="0" y="3119"/>
                    <a:pt x="0" y="2931"/>
                  </a:cubicBezTo>
                  <a:lnTo>
                    <a:pt x="0" y="2601"/>
                  </a:lnTo>
                  <a:lnTo>
                    <a:pt x="3123" y="2601"/>
                  </a:lnTo>
                  <a:close/>
                  <a:moveTo>
                    <a:pt x="2340" y="2891"/>
                  </a:moveTo>
                  <a:cubicBezTo>
                    <a:pt x="2340" y="2830"/>
                    <a:pt x="2290" y="2781"/>
                    <a:pt x="2230" y="2781"/>
                  </a:cubicBezTo>
                  <a:cubicBezTo>
                    <a:pt x="2169" y="2781"/>
                    <a:pt x="2120" y="2830"/>
                    <a:pt x="2120" y="2891"/>
                  </a:cubicBezTo>
                  <a:cubicBezTo>
                    <a:pt x="2120" y="2952"/>
                    <a:pt x="2169" y="3001"/>
                    <a:pt x="2230" y="3001"/>
                  </a:cubicBezTo>
                  <a:cubicBezTo>
                    <a:pt x="2290" y="3001"/>
                    <a:pt x="2340" y="2952"/>
                    <a:pt x="2340" y="2891"/>
                  </a:cubicBezTo>
                  <a:close/>
                  <a:moveTo>
                    <a:pt x="2836" y="2891"/>
                  </a:moveTo>
                  <a:cubicBezTo>
                    <a:pt x="2836" y="2830"/>
                    <a:pt x="2787" y="2781"/>
                    <a:pt x="2726" y="2781"/>
                  </a:cubicBezTo>
                  <a:cubicBezTo>
                    <a:pt x="2665" y="2781"/>
                    <a:pt x="2616" y="2830"/>
                    <a:pt x="2616" y="2891"/>
                  </a:cubicBezTo>
                  <a:cubicBezTo>
                    <a:pt x="2616" y="2952"/>
                    <a:pt x="2665" y="3001"/>
                    <a:pt x="2726" y="3001"/>
                  </a:cubicBezTo>
                  <a:cubicBezTo>
                    <a:pt x="2787" y="3001"/>
                    <a:pt x="2836" y="2952"/>
                    <a:pt x="2836" y="2891"/>
                  </a:cubicBezTo>
                  <a:close/>
                  <a:moveTo>
                    <a:pt x="2613" y="631"/>
                  </a:moveTo>
                  <a:lnTo>
                    <a:pt x="2318" y="549"/>
                  </a:lnTo>
                  <a:lnTo>
                    <a:pt x="2317" y="549"/>
                  </a:lnTo>
                  <a:lnTo>
                    <a:pt x="2317" y="896"/>
                  </a:lnTo>
                  <a:lnTo>
                    <a:pt x="2606" y="896"/>
                  </a:lnTo>
                  <a:cubicBezTo>
                    <a:pt x="2620" y="805"/>
                    <a:pt x="2618" y="704"/>
                    <a:pt x="2613" y="631"/>
                  </a:cubicBezTo>
                  <a:close/>
                  <a:moveTo>
                    <a:pt x="2317" y="896"/>
                  </a:moveTo>
                  <a:lnTo>
                    <a:pt x="2029" y="896"/>
                  </a:lnTo>
                  <a:cubicBezTo>
                    <a:pt x="2039" y="961"/>
                    <a:pt x="2056" y="1021"/>
                    <a:pt x="2085" y="1063"/>
                  </a:cubicBezTo>
                  <a:cubicBezTo>
                    <a:pt x="2162" y="1174"/>
                    <a:pt x="2269" y="1224"/>
                    <a:pt x="2317" y="1242"/>
                  </a:cubicBezTo>
                  <a:lnTo>
                    <a:pt x="2317" y="896"/>
                  </a:lnTo>
                  <a:close/>
                  <a:moveTo>
                    <a:pt x="3188" y="870"/>
                  </a:moveTo>
                  <a:cubicBezTo>
                    <a:pt x="3188" y="1350"/>
                    <a:pt x="2797" y="1740"/>
                    <a:pt x="2318" y="1740"/>
                  </a:cubicBezTo>
                  <a:cubicBezTo>
                    <a:pt x="1838" y="1740"/>
                    <a:pt x="1448" y="1350"/>
                    <a:pt x="1448" y="870"/>
                  </a:cubicBezTo>
                  <a:cubicBezTo>
                    <a:pt x="1448" y="390"/>
                    <a:pt x="1838" y="0"/>
                    <a:pt x="2318" y="0"/>
                  </a:cubicBezTo>
                  <a:cubicBezTo>
                    <a:pt x="2797" y="0"/>
                    <a:pt x="3188" y="390"/>
                    <a:pt x="3188" y="870"/>
                  </a:cubicBezTo>
                  <a:close/>
                  <a:moveTo>
                    <a:pt x="2805" y="539"/>
                  </a:moveTo>
                  <a:cubicBezTo>
                    <a:pt x="2799" y="500"/>
                    <a:pt x="2771" y="468"/>
                    <a:pt x="2732" y="457"/>
                  </a:cubicBezTo>
                  <a:lnTo>
                    <a:pt x="2344" y="349"/>
                  </a:lnTo>
                  <a:cubicBezTo>
                    <a:pt x="2327" y="344"/>
                    <a:pt x="2308" y="344"/>
                    <a:pt x="2291" y="349"/>
                  </a:cubicBezTo>
                  <a:lnTo>
                    <a:pt x="1903" y="457"/>
                  </a:lnTo>
                  <a:cubicBezTo>
                    <a:pt x="1865" y="468"/>
                    <a:pt x="1836" y="500"/>
                    <a:pt x="1831" y="539"/>
                  </a:cubicBezTo>
                  <a:cubicBezTo>
                    <a:pt x="1825" y="583"/>
                    <a:pt x="1776" y="968"/>
                    <a:pt x="1920" y="1176"/>
                  </a:cubicBezTo>
                  <a:cubicBezTo>
                    <a:pt x="2066" y="1388"/>
                    <a:pt x="2285" y="1442"/>
                    <a:pt x="2294" y="1445"/>
                  </a:cubicBezTo>
                  <a:cubicBezTo>
                    <a:pt x="2302" y="1447"/>
                    <a:pt x="2310" y="1447"/>
                    <a:pt x="2318" y="1447"/>
                  </a:cubicBezTo>
                  <a:cubicBezTo>
                    <a:pt x="2326" y="1447"/>
                    <a:pt x="2333" y="1447"/>
                    <a:pt x="2341" y="1445"/>
                  </a:cubicBezTo>
                  <a:cubicBezTo>
                    <a:pt x="2350" y="1442"/>
                    <a:pt x="2569" y="1388"/>
                    <a:pt x="2715" y="1176"/>
                  </a:cubicBezTo>
                  <a:cubicBezTo>
                    <a:pt x="2859" y="968"/>
                    <a:pt x="2811" y="583"/>
                    <a:pt x="2805" y="53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F64614CC-FC02-46B1-84AD-9F55B62CADC1}"/>
              </a:ext>
            </a:extLst>
          </p:cNvPr>
          <p:cNvGrpSpPr/>
          <p:nvPr/>
        </p:nvGrpSpPr>
        <p:grpSpPr>
          <a:xfrm>
            <a:off x="7107779" y="3593322"/>
            <a:ext cx="709524" cy="710921"/>
            <a:chOff x="7078751" y="1327988"/>
            <a:chExt cx="766268" cy="767777"/>
          </a:xfrm>
        </p:grpSpPr>
        <p:pic>
          <p:nvPicPr>
            <p:cNvPr id="188" name="图片 187">
              <a:extLst>
                <a:ext uri="{FF2B5EF4-FFF2-40B4-BE49-F238E27FC236}">
                  <a16:creationId xmlns:a16="http://schemas.microsoft.com/office/drawing/2014/main" id="{D0FD2E37-BC6F-469C-A7A7-F43A730BB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78751" y="1327988"/>
              <a:ext cx="766268" cy="767777"/>
            </a:xfrm>
            <a:prstGeom prst="rect">
              <a:avLst/>
            </a:prstGeom>
          </p:spPr>
        </p:pic>
        <p:sp>
          <p:nvSpPr>
            <p:cNvPr id="189" name="椭圆 170">
              <a:extLst>
                <a:ext uri="{FF2B5EF4-FFF2-40B4-BE49-F238E27FC236}">
                  <a16:creationId xmlns:a16="http://schemas.microsoft.com/office/drawing/2014/main" id="{C802F519-6C80-44D9-894C-06ED8EE043E9}"/>
                </a:ext>
              </a:extLst>
            </p:cNvPr>
            <p:cNvSpPr/>
            <p:nvPr/>
          </p:nvSpPr>
          <p:spPr>
            <a:xfrm>
              <a:off x="7268912" y="1571461"/>
              <a:ext cx="385946" cy="280829"/>
            </a:xfrm>
            <a:custGeom>
              <a:avLst/>
              <a:gdLst>
                <a:gd name="connsiteX0" fmla="*/ 202379 w 606724"/>
                <a:gd name="connsiteY0" fmla="*/ 264752 h 441476"/>
                <a:gd name="connsiteX1" fmla="*/ 277521 w 606724"/>
                <a:gd name="connsiteY1" fmla="*/ 264752 h 441476"/>
                <a:gd name="connsiteX2" fmla="*/ 366033 w 606724"/>
                <a:gd name="connsiteY2" fmla="*/ 349892 h 441476"/>
                <a:gd name="connsiteX3" fmla="*/ 328692 w 606724"/>
                <a:gd name="connsiteY3" fmla="*/ 349892 h 441476"/>
                <a:gd name="connsiteX4" fmla="*/ 311635 w 606724"/>
                <a:gd name="connsiteY4" fmla="*/ 340228 h 441476"/>
                <a:gd name="connsiteX5" fmla="*/ 277521 w 606724"/>
                <a:gd name="connsiteY5" fmla="*/ 316757 h 441476"/>
                <a:gd name="connsiteX6" fmla="*/ 202379 w 606724"/>
                <a:gd name="connsiteY6" fmla="*/ 316757 h 441476"/>
                <a:gd name="connsiteX7" fmla="*/ 165960 w 606724"/>
                <a:gd name="connsiteY7" fmla="*/ 353114 h 441476"/>
                <a:gd name="connsiteX8" fmla="*/ 202379 w 606724"/>
                <a:gd name="connsiteY8" fmla="*/ 389471 h 441476"/>
                <a:gd name="connsiteX9" fmla="*/ 242485 w 606724"/>
                <a:gd name="connsiteY9" fmla="*/ 389471 h 441476"/>
                <a:gd name="connsiteX10" fmla="*/ 314401 w 606724"/>
                <a:gd name="connsiteY10" fmla="*/ 433652 h 441476"/>
                <a:gd name="connsiteX11" fmla="*/ 277521 w 606724"/>
                <a:gd name="connsiteY11" fmla="*/ 441476 h 441476"/>
                <a:gd name="connsiteX12" fmla="*/ 202379 w 606724"/>
                <a:gd name="connsiteY12" fmla="*/ 441476 h 441476"/>
                <a:gd name="connsiteX13" fmla="*/ 113867 w 606724"/>
                <a:gd name="connsiteY13" fmla="*/ 353114 h 441476"/>
                <a:gd name="connsiteX14" fmla="*/ 202379 w 606724"/>
                <a:gd name="connsiteY14" fmla="*/ 264752 h 441476"/>
                <a:gd name="connsiteX15" fmla="*/ 328704 w 606724"/>
                <a:gd name="connsiteY15" fmla="*/ 241209 h 441476"/>
                <a:gd name="connsiteX16" fmla="*/ 403863 w 606724"/>
                <a:gd name="connsiteY16" fmla="*/ 241209 h 441476"/>
                <a:gd name="connsiteX17" fmla="*/ 492856 w 606724"/>
                <a:gd name="connsiteY17" fmla="*/ 329637 h 441476"/>
                <a:gd name="connsiteX18" fmla="*/ 403863 w 606724"/>
                <a:gd name="connsiteY18" fmla="*/ 418525 h 441476"/>
                <a:gd name="connsiteX19" fmla="*/ 328704 w 606724"/>
                <a:gd name="connsiteY19" fmla="*/ 418525 h 441476"/>
                <a:gd name="connsiteX20" fmla="*/ 320404 w 606724"/>
                <a:gd name="connsiteY20" fmla="*/ 418064 h 441476"/>
                <a:gd name="connsiteX21" fmla="*/ 316715 w 606724"/>
                <a:gd name="connsiteY21" fmla="*/ 417604 h 441476"/>
                <a:gd name="connsiteX22" fmla="*/ 240172 w 606724"/>
                <a:gd name="connsiteY22" fmla="*/ 332861 h 441476"/>
                <a:gd name="connsiteX23" fmla="*/ 277521 w 606724"/>
                <a:gd name="connsiteY23" fmla="*/ 332861 h 441476"/>
                <a:gd name="connsiteX24" fmla="*/ 294582 w 606724"/>
                <a:gd name="connsiteY24" fmla="*/ 342532 h 441476"/>
                <a:gd name="connsiteX25" fmla="*/ 328704 w 606724"/>
                <a:gd name="connsiteY25" fmla="*/ 366021 h 441476"/>
                <a:gd name="connsiteX26" fmla="*/ 383114 w 606724"/>
                <a:gd name="connsiteY26" fmla="*/ 366021 h 441476"/>
                <a:gd name="connsiteX27" fmla="*/ 403863 w 606724"/>
                <a:gd name="connsiteY27" fmla="*/ 366021 h 441476"/>
                <a:gd name="connsiteX28" fmla="*/ 440290 w 606724"/>
                <a:gd name="connsiteY28" fmla="*/ 329637 h 441476"/>
                <a:gd name="connsiteX29" fmla="*/ 403863 w 606724"/>
                <a:gd name="connsiteY29" fmla="*/ 293252 h 441476"/>
                <a:gd name="connsiteX30" fmla="*/ 364208 w 606724"/>
                <a:gd name="connsiteY30" fmla="*/ 293252 h 441476"/>
                <a:gd name="connsiteX31" fmla="*/ 291815 w 606724"/>
                <a:gd name="connsiteY31" fmla="*/ 249499 h 441476"/>
                <a:gd name="connsiteX32" fmla="*/ 328704 w 606724"/>
                <a:gd name="connsiteY32" fmla="*/ 241209 h 441476"/>
                <a:gd name="connsiteX33" fmla="*/ 260025 w 606724"/>
                <a:gd name="connsiteY33" fmla="*/ 0 h 441476"/>
                <a:gd name="connsiteX34" fmla="*/ 349466 w 606724"/>
                <a:gd name="connsiteY34" fmla="*/ 29925 h 441476"/>
                <a:gd name="connsiteX35" fmla="*/ 360069 w 606724"/>
                <a:gd name="connsiteY35" fmla="*/ 33148 h 441476"/>
                <a:gd name="connsiteX36" fmla="*/ 367446 w 606724"/>
                <a:gd name="connsiteY36" fmla="*/ 32687 h 441476"/>
                <a:gd name="connsiteX37" fmla="*/ 473945 w 606724"/>
                <a:gd name="connsiteY37" fmla="*/ 86553 h 441476"/>
                <a:gd name="connsiteX38" fmla="*/ 485471 w 606724"/>
                <a:gd name="connsiteY38" fmla="*/ 92998 h 441476"/>
                <a:gd name="connsiteX39" fmla="*/ 606724 w 606724"/>
                <a:gd name="connsiteY39" fmla="*/ 224669 h 441476"/>
                <a:gd name="connsiteX40" fmla="*/ 516822 w 606724"/>
                <a:gd name="connsiteY40" fmla="*/ 349894 h 441476"/>
                <a:gd name="connsiteX41" fmla="*/ 518666 w 606724"/>
                <a:gd name="connsiteY41" fmla="*/ 329637 h 441476"/>
                <a:gd name="connsiteX42" fmla="*/ 513134 w 606724"/>
                <a:gd name="connsiteY42" fmla="*/ 294648 h 441476"/>
                <a:gd name="connsiteX43" fmla="*/ 554166 w 606724"/>
                <a:gd name="connsiteY43" fmla="*/ 224669 h 441476"/>
                <a:gd name="connsiteX44" fmla="*/ 473945 w 606724"/>
                <a:gd name="connsiteY44" fmla="*/ 144561 h 441476"/>
                <a:gd name="connsiteX45" fmla="*/ 466108 w 606724"/>
                <a:gd name="connsiteY45" fmla="*/ 145022 h 441476"/>
                <a:gd name="connsiteX46" fmla="*/ 439829 w 606724"/>
                <a:gd name="connsiteY46" fmla="*/ 130289 h 441476"/>
                <a:gd name="connsiteX47" fmla="*/ 367446 w 606724"/>
                <a:gd name="connsiteY47" fmla="*/ 84711 h 441476"/>
                <a:gd name="connsiteX48" fmla="*/ 351310 w 606724"/>
                <a:gd name="connsiteY48" fmla="*/ 86553 h 441476"/>
                <a:gd name="connsiteX49" fmla="*/ 327797 w 606724"/>
                <a:gd name="connsiteY49" fmla="*/ 79647 h 441476"/>
                <a:gd name="connsiteX50" fmla="*/ 260025 w 606724"/>
                <a:gd name="connsiteY50" fmla="*/ 52024 h 441476"/>
                <a:gd name="connsiteX51" fmla="*/ 166434 w 606724"/>
                <a:gd name="connsiteY51" fmla="*/ 125225 h 441476"/>
                <a:gd name="connsiteX52" fmla="*/ 139233 w 606724"/>
                <a:gd name="connsiteY52" fmla="*/ 145022 h 441476"/>
                <a:gd name="connsiteX53" fmla="*/ 132317 w 606724"/>
                <a:gd name="connsiteY53" fmla="*/ 144561 h 441476"/>
                <a:gd name="connsiteX54" fmla="*/ 52097 w 606724"/>
                <a:gd name="connsiteY54" fmla="*/ 224669 h 441476"/>
                <a:gd name="connsiteX55" fmla="*/ 101428 w 606724"/>
                <a:gd name="connsiteY55" fmla="*/ 298791 h 441476"/>
                <a:gd name="connsiteX56" fmla="*/ 88058 w 606724"/>
                <a:gd name="connsiteY56" fmla="*/ 348973 h 441476"/>
                <a:gd name="connsiteX57" fmla="*/ 0 w 606724"/>
                <a:gd name="connsiteY57" fmla="*/ 224669 h 441476"/>
                <a:gd name="connsiteX58" fmla="*/ 113876 w 606724"/>
                <a:gd name="connsiteY58" fmla="*/ 93459 h 441476"/>
                <a:gd name="connsiteX59" fmla="*/ 125863 w 606724"/>
                <a:gd name="connsiteY59" fmla="*/ 84711 h 441476"/>
                <a:gd name="connsiteX60" fmla="*/ 260025 w 606724"/>
                <a:gd name="connsiteY60" fmla="*/ 0 h 44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6724" h="441476">
                  <a:moveTo>
                    <a:pt x="202379" y="264752"/>
                  </a:moveTo>
                  <a:lnTo>
                    <a:pt x="277521" y="264752"/>
                  </a:lnTo>
                  <a:cubicBezTo>
                    <a:pt x="325465" y="264752"/>
                    <a:pt x="364650" y="302490"/>
                    <a:pt x="366033" y="349892"/>
                  </a:cubicBezTo>
                  <a:lnTo>
                    <a:pt x="328692" y="349892"/>
                  </a:lnTo>
                  <a:cubicBezTo>
                    <a:pt x="321316" y="349892"/>
                    <a:pt x="314401" y="346211"/>
                    <a:pt x="311635" y="340228"/>
                  </a:cubicBezTo>
                  <a:cubicBezTo>
                    <a:pt x="305642" y="325961"/>
                    <a:pt x="293195" y="316757"/>
                    <a:pt x="277521" y="316757"/>
                  </a:cubicBezTo>
                  <a:lnTo>
                    <a:pt x="202379" y="316757"/>
                  </a:lnTo>
                  <a:cubicBezTo>
                    <a:pt x="182556" y="316757"/>
                    <a:pt x="165960" y="332864"/>
                    <a:pt x="165960" y="353114"/>
                  </a:cubicBezTo>
                  <a:cubicBezTo>
                    <a:pt x="165960" y="373364"/>
                    <a:pt x="182556" y="389471"/>
                    <a:pt x="202379" y="389471"/>
                  </a:cubicBezTo>
                  <a:lnTo>
                    <a:pt x="242485" y="389471"/>
                  </a:lnTo>
                  <a:cubicBezTo>
                    <a:pt x="259081" y="412942"/>
                    <a:pt x="284897" y="429510"/>
                    <a:pt x="314401" y="433652"/>
                  </a:cubicBezTo>
                  <a:cubicBezTo>
                    <a:pt x="303337" y="438715"/>
                    <a:pt x="290890" y="441476"/>
                    <a:pt x="277521" y="441476"/>
                  </a:cubicBezTo>
                  <a:lnTo>
                    <a:pt x="202379" y="441476"/>
                  </a:lnTo>
                  <a:cubicBezTo>
                    <a:pt x="153513" y="441476"/>
                    <a:pt x="113867" y="401897"/>
                    <a:pt x="113867" y="353114"/>
                  </a:cubicBezTo>
                  <a:cubicBezTo>
                    <a:pt x="113867" y="304331"/>
                    <a:pt x="153513" y="264752"/>
                    <a:pt x="202379" y="264752"/>
                  </a:cubicBezTo>
                  <a:close/>
                  <a:moveTo>
                    <a:pt x="328704" y="241209"/>
                  </a:moveTo>
                  <a:lnTo>
                    <a:pt x="403863" y="241209"/>
                  </a:lnTo>
                  <a:cubicBezTo>
                    <a:pt x="452740" y="241209"/>
                    <a:pt x="492856" y="280817"/>
                    <a:pt x="492856" y="329637"/>
                  </a:cubicBezTo>
                  <a:cubicBezTo>
                    <a:pt x="492856" y="378456"/>
                    <a:pt x="452740" y="418525"/>
                    <a:pt x="403863" y="418525"/>
                  </a:cubicBezTo>
                  <a:lnTo>
                    <a:pt x="328704" y="418525"/>
                  </a:lnTo>
                  <a:cubicBezTo>
                    <a:pt x="325937" y="418525"/>
                    <a:pt x="323170" y="418064"/>
                    <a:pt x="320404" y="418064"/>
                  </a:cubicBezTo>
                  <a:lnTo>
                    <a:pt x="316715" y="417604"/>
                  </a:lnTo>
                  <a:cubicBezTo>
                    <a:pt x="265994" y="411617"/>
                    <a:pt x="240172" y="364639"/>
                    <a:pt x="240172" y="332861"/>
                  </a:cubicBezTo>
                  <a:lnTo>
                    <a:pt x="277521" y="332861"/>
                  </a:lnTo>
                  <a:cubicBezTo>
                    <a:pt x="284438" y="332861"/>
                    <a:pt x="291815" y="336085"/>
                    <a:pt x="294582" y="342532"/>
                  </a:cubicBezTo>
                  <a:cubicBezTo>
                    <a:pt x="305649" y="366482"/>
                    <a:pt x="327320" y="366021"/>
                    <a:pt x="328704" y="366021"/>
                  </a:cubicBezTo>
                  <a:lnTo>
                    <a:pt x="383114" y="366021"/>
                  </a:lnTo>
                  <a:lnTo>
                    <a:pt x="403863" y="366021"/>
                  </a:lnTo>
                  <a:cubicBezTo>
                    <a:pt x="424152" y="366021"/>
                    <a:pt x="440290" y="349901"/>
                    <a:pt x="440290" y="329637"/>
                  </a:cubicBezTo>
                  <a:cubicBezTo>
                    <a:pt x="440290" y="309833"/>
                    <a:pt x="424152" y="293252"/>
                    <a:pt x="403863" y="293252"/>
                  </a:cubicBezTo>
                  <a:lnTo>
                    <a:pt x="364208" y="293252"/>
                  </a:lnTo>
                  <a:cubicBezTo>
                    <a:pt x="347609" y="269764"/>
                    <a:pt x="321787" y="253184"/>
                    <a:pt x="291815" y="249499"/>
                  </a:cubicBezTo>
                  <a:cubicBezTo>
                    <a:pt x="303343" y="243972"/>
                    <a:pt x="315793" y="241209"/>
                    <a:pt x="328704" y="241209"/>
                  </a:cubicBezTo>
                  <a:close/>
                  <a:moveTo>
                    <a:pt x="260025" y="0"/>
                  </a:moveTo>
                  <a:cubicBezTo>
                    <a:pt x="292758" y="0"/>
                    <a:pt x="323648" y="10589"/>
                    <a:pt x="349466" y="29925"/>
                  </a:cubicBezTo>
                  <a:cubicBezTo>
                    <a:pt x="352232" y="32227"/>
                    <a:pt x="355920" y="33148"/>
                    <a:pt x="360069" y="33148"/>
                  </a:cubicBezTo>
                  <a:cubicBezTo>
                    <a:pt x="362375" y="32687"/>
                    <a:pt x="365141" y="32687"/>
                    <a:pt x="367446" y="32687"/>
                  </a:cubicBezTo>
                  <a:cubicBezTo>
                    <a:pt x="409861" y="32687"/>
                    <a:pt x="449511" y="53405"/>
                    <a:pt x="473945" y="86553"/>
                  </a:cubicBezTo>
                  <a:cubicBezTo>
                    <a:pt x="476712" y="90236"/>
                    <a:pt x="480861" y="92538"/>
                    <a:pt x="485471" y="92998"/>
                  </a:cubicBezTo>
                  <a:cubicBezTo>
                    <a:pt x="553244" y="98523"/>
                    <a:pt x="606724" y="155611"/>
                    <a:pt x="606724" y="224669"/>
                  </a:cubicBezTo>
                  <a:cubicBezTo>
                    <a:pt x="606724" y="282678"/>
                    <a:pt x="568919" y="331939"/>
                    <a:pt x="516822" y="349894"/>
                  </a:cubicBezTo>
                  <a:cubicBezTo>
                    <a:pt x="518205" y="343449"/>
                    <a:pt x="518666" y="336543"/>
                    <a:pt x="518666" y="329637"/>
                  </a:cubicBezTo>
                  <a:cubicBezTo>
                    <a:pt x="518666" y="317667"/>
                    <a:pt x="516822" y="305697"/>
                    <a:pt x="513134" y="294648"/>
                  </a:cubicBezTo>
                  <a:cubicBezTo>
                    <a:pt x="537569" y="280836"/>
                    <a:pt x="554166" y="254594"/>
                    <a:pt x="554166" y="224669"/>
                  </a:cubicBezTo>
                  <a:cubicBezTo>
                    <a:pt x="554166" y="180472"/>
                    <a:pt x="518205" y="144561"/>
                    <a:pt x="473945" y="144561"/>
                  </a:cubicBezTo>
                  <a:cubicBezTo>
                    <a:pt x="471179" y="144561"/>
                    <a:pt x="468874" y="144561"/>
                    <a:pt x="466108" y="145022"/>
                  </a:cubicBezTo>
                  <a:cubicBezTo>
                    <a:pt x="455043" y="145943"/>
                    <a:pt x="444439" y="139958"/>
                    <a:pt x="439829" y="130289"/>
                  </a:cubicBezTo>
                  <a:cubicBezTo>
                    <a:pt x="426459" y="102206"/>
                    <a:pt x="398797" y="84711"/>
                    <a:pt x="367446" y="84711"/>
                  </a:cubicBezTo>
                  <a:cubicBezTo>
                    <a:pt x="361914" y="84711"/>
                    <a:pt x="356381" y="85632"/>
                    <a:pt x="351310" y="86553"/>
                  </a:cubicBezTo>
                  <a:cubicBezTo>
                    <a:pt x="342550" y="88394"/>
                    <a:pt x="333790" y="85632"/>
                    <a:pt x="327797" y="79647"/>
                  </a:cubicBezTo>
                  <a:cubicBezTo>
                    <a:pt x="309355" y="62152"/>
                    <a:pt x="285382" y="52024"/>
                    <a:pt x="260025" y="52024"/>
                  </a:cubicBezTo>
                  <a:cubicBezTo>
                    <a:pt x="215765" y="52024"/>
                    <a:pt x="177499" y="82409"/>
                    <a:pt x="166434" y="125225"/>
                  </a:cubicBezTo>
                  <a:cubicBezTo>
                    <a:pt x="163668" y="137656"/>
                    <a:pt x="151681" y="145943"/>
                    <a:pt x="139233" y="145022"/>
                  </a:cubicBezTo>
                  <a:cubicBezTo>
                    <a:pt x="136928" y="144561"/>
                    <a:pt x="134623" y="144561"/>
                    <a:pt x="132317" y="144561"/>
                  </a:cubicBezTo>
                  <a:cubicBezTo>
                    <a:pt x="88058" y="144561"/>
                    <a:pt x="52097" y="180472"/>
                    <a:pt x="52097" y="224669"/>
                  </a:cubicBezTo>
                  <a:cubicBezTo>
                    <a:pt x="52097" y="257817"/>
                    <a:pt x="72844" y="286361"/>
                    <a:pt x="101428" y="298791"/>
                  </a:cubicBezTo>
                  <a:cubicBezTo>
                    <a:pt x="93590" y="313523"/>
                    <a:pt x="88519" y="331018"/>
                    <a:pt x="88058" y="348973"/>
                  </a:cubicBezTo>
                  <a:cubicBezTo>
                    <a:pt x="36883" y="331018"/>
                    <a:pt x="0" y="282217"/>
                    <a:pt x="0" y="224669"/>
                  </a:cubicBezTo>
                  <a:cubicBezTo>
                    <a:pt x="0" y="157913"/>
                    <a:pt x="49331" y="102666"/>
                    <a:pt x="113876" y="93459"/>
                  </a:cubicBezTo>
                  <a:cubicBezTo>
                    <a:pt x="118947" y="92998"/>
                    <a:pt x="123558" y="89775"/>
                    <a:pt x="125863" y="84711"/>
                  </a:cubicBezTo>
                  <a:cubicBezTo>
                    <a:pt x="150298" y="33608"/>
                    <a:pt x="201934" y="0"/>
                    <a:pt x="26002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8EF63983-8B3C-4B0C-B9BA-A704F3BED91B}"/>
              </a:ext>
            </a:extLst>
          </p:cNvPr>
          <p:cNvGrpSpPr/>
          <p:nvPr/>
        </p:nvGrpSpPr>
        <p:grpSpPr>
          <a:xfrm>
            <a:off x="7107779" y="4697562"/>
            <a:ext cx="709524" cy="710921"/>
            <a:chOff x="7078751" y="1327988"/>
            <a:chExt cx="766268" cy="767777"/>
          </a:xfrm>
        </p:grpSpPr>
        <p:pic>
          <p:nvPicPr>
            <p:cNvPr id="191" name="图片 190">
              <a:extLst>
                <a:ext uri="{FF2B5EF4-FFF2-40B4-BE49-F238E27FC236}">
                  <a16:creationId xmlns:a16="http://schemas.microsoft.com/office/drawing/2014/main" id="{F1559AFA-1B99-4DE7-9B64-56118AB14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78751" y="1327988"/>
              <a:ext cx="766268" cy="767777"/>
            </a:xfrm>
            <a:prstGeom prst="rect">
              <a:avLst/>
            </a:prstGeom>
          </p:spPr>
        </p:pic>
        <p:sp>
          <p:nvSpPr>
            <p:cNvPr id="192" name="椭圆 173">
              <a:extLst>
                <a:ext uri="{FF2B5EF4-FFF2-40B4-BE49-F238E27FC236}">
                  <a16:creationId xmlns:a16="http://schemas.microsoft.com/office/drawing/2014/main" id="{F9240C9A-23C7-43FC-8C00-963F5157C498}"/>
                </a:ext>
              </a:extLst>
            </p:cNvPr>
            <p:cNvSpPr/>
            <p:nvPr/>
          </p:nvSpPr>
          <p:spPr>
            <a:xfrm>
              <a:off x="7272899" y="1518903"/>
              <a:ext cx="377970" cy="385946"/>
            </a:xfrm>
            <a:custGeom>
              <a:avLst/>
              <a:gdLst>
                <a:gd name="connsiteX0" fmla="*/ 394037 w 595290"/>
                <a:gd name="connsiteY0" fmla="*/ 441881 h 607851"/>
                <a:gd name="connsiteX1" fmla="*/ 442257 w 595290"/>
                <a:gd name="connsiteY1" fmla="*/ 441881 h 607851"/>
                <a:gd name="connsiteX2" fmla="*/ 455994 w 595290"/>
                <a:gd name="connsiteY2" fmla="*/ 455609 h 607851"/>
                <a:gd name="connsiteX3" fmla="*/ 455994 w 595290"/>
                <a:gd name="connsiteY3" fmla="*/ 503799 h 607851"/>
                <a:gd name="connsiteX4" fmla="*/ 442257 w 595290"/>
                <a:gd name="connsiteY4" fmla="*/ 517527 h 607851"/>
                <a:gd name="connsiteX5" fmla="*/ 394037 w 595290"/>
                <a:gd name="connsiteY5" fmla="*/ 517527 h 607851"/>
                <a:gd name="connsiteX6" fmla="*/ 380207 w 595290"/>
                <a:gd name="connsiteY6" fmla="*/ 503799 h 607851"/>
                <a:gd name="connsiteX7" fmla="*/ 380207 w 595290"/>
                <a:gd name="connsiteY7" fmla="*/ 455609 h 607851"/>
                <a:gd name="connsiteX8" fmla="*/ 394037 w 595290"/>
                <a:gd name="connsiteY8" fmla="*/ 441881 h 607851"/>
                <a:gd name="connsiteX9" fmla="*/ 273594 w 595290"/>
                <a:gd name="connsiteY9" fmla="*/ 441881 h 607851"/>
                <a:gd name="connsiteX10" fmla="*/ 321766 w 595290"/>
                <a:gd name="connsiteY10" fmla="*/ 441881 h 607851"/>
                <a:gd name="connsiteX11" fmla="*/ 335609 w 595290"/>
                <a:gd name="connsiteY11" fmla="*/ 455609 h 607851"/>
                <a:gd name="connsiteX12" fmla="*/ 335609 w 595290"/>
                <a:gd name="connsiteY12" fmla="*/ 503799 h 607851"/>
                <a:gd name="connsiteX13" fmla="*/ 321766 w 595290"/>
                <a:gd name="connsiteY13" fmla="*/ 517527 h 607851"/>
                <a:gd name="connsiteX14" fmla="*/ 273594 w 595290"/>
                <a:gd name="connsiteY14" fmla="*/ 517527 h 607851"/>
                <a:gd name="connsiteX15" fmla="*/ 259751 w 595290"/>
                <a:gd name="connsiteY15" fmla="*/ 503799 h 607851"/>
                <a:gd name="connsiteX16" fmla="*/ 259751 w 595290"/>
                <a:gd name="connsiteY16" fmla="*/ 455609 h 607851"/>
                <a:gd name="connsiteX17" fmla="*/ 273594 w 595290"/>
                <a:gd name="connsiteY17" fmla="*/ 441881 h 607851"/>
                <a:gd name="connsiteX18" fmla="*/ 152998 w 595290"/>
                <a:gd name="connsiteY18" fmla="*/ 441881 h 607851"/>
                <a:gd name="connsiteX19" fmla="*/ 201263 w 595290"/>
                <a:gd name="connsiteY19" fmla="*/ 441881 h 607851"/>
                <a:gd name="connsiteX20" fmla="*/ 215013 w 595290"/>
                <a:gd name="connsiteY20" fmla="*/ 455609 h 607851"/>
                <a:gd name="connsiteX21" fmla="*/ 215013 w 595290"/>
                <a:gd name="connsiteY21" fmla="*/ 503799 h 607851"/>
                <a:gd name="connsiteX22" fmla="*/ 201263 w 595290"/>
                <a:gd name="connsiteY22" fmla="*/ 517527 h 607851"/>
                <a:gd name="connsiteX23" fmla="*/ 152998 w 595290"/>
                <a:gd name="connsiteY23" fmla="*/ 517527 h 607851"/>
                <a:gd name="connsiteX24" fmla="*/ 139155 w 595290"/>
                <a:gd name="connsiteY24" fmla="*/ 503799 h 607851"/>
                <a:gd name="connsiteX25" fmla="*/ 139155 w 595290"/>
                <a:gd name="connsiteY25" fmla="*/ 455609 h 607851"/>
                <a:gd name="connsiteX26" fmla="*/ 152998 w 595290"/>
                <a:gd name="connsiteY26" fmla="*/ 441881 h 607851"/>
                <a:gd name="connsiteX27" fmla="*/ 394037 w 595290"/>
                <a:gd name="connsiteY27" fmla="*/ 321496 h 607851"/>
                <a:gd name="connsiteX28" fmla="*/ 442257 w 595290"/>
                <a:gd name="connsiteY28" fmla="*/ 321496 h 607851"/>
                <a:gd name="connsiteX29" fmla="*/ 455994 w 595290"/>
                <a:gd name="connsiteY29" fmla="*/ 335314 h 607851"/>
                <a:gd name="connsiteX30" fmla="*/ 455994 w 595290"/>
                <a:gd name="connsiteY30" fmla="*/ 383395 h 607851"/>
                <a:gd name="connsiteX31" fmla="*/ 442257 w 595290"/>
                <a:gd name="connsiteY31" fmla="*/ 397213 h 607851"/>
                <a:gd name="connsiteX32" fmla="*/ 394037 w 595290"/>
                <a:gd name="connsiteY32" fmla="*/ 397213 h 607851"/>
                <a:gd name="connsiteX33" fmla="*/ 380207 w 595290"/>
                <a:gd name="connsiteY33" fmla="*/ 383395 h 607851"/>
                <a:gd name="connsiteX34" fmla="*/ 380207 w 595290"/>
                <a:gd name="connsiteY34" fmla="*/ 335314 h 607851"/>
                <a:gd name="connsiteX35" fmla="*/ 394037 w 595290"/>
                <a:gd name="connsiteY35" fmla="*/ 321496 h 607851"/>
                <a:gd name="connsiteX36" fmla="*/ 273594 w 595290"/>
                <a:gd name="connsiteY36" fmla="*/ 321496 h 607851"/>
                <a:gd name="connsiteX37" fmla="*/ 321766 w 595290"/>
                <a:gd name="connsiteY37" fmla="*/ 321496 h 607851"/>
                <a:gd name="connsiteX38" fmla="*/ 335609 w 595290"/>
                <a:gd name="connsiteY38" fmla="*/ 335314 h 607851"/>
                <a:gd name="connsiteX39" fmla="*/ 335609 w 595290"/>
                <a:gd name="connsiteY39" fmla="*/ 383395 h 607851"/>
                <a:gd name="connsiteX40" fmla="*/ 321766 w 595290"/>
                <a:gd name="connsiteY40" fmla="*/ 397213 h 607851"/>
                <a:gd name="connsiteX41" fmla="*/ 273594 w 595290"/>
                <a:gd name="connsiteY41" fmla="*/ 397213 h 607851"/>
                <a:gd name="connsiteX42" fmla="*/ 259751 w 595290"/>
                <a:gd name="connsiteY42" fmla="*/ 383395 h 607851"/>
                <a:gd name="connsiteX43" fmla="*/ 259751 w 595290"/>
                <a:gd name="connsiteY43" fmla="*/ 335314 h 607851"/>
                <a:gd name="connsiteX44" fmla="*/ 273594 w 595290"/>
                <a:gd name="connsiteY44" fmla="*/ 321496 h 607851"/>
                <a:gd name="connsiteX45" fmla="*/ 152998 w 595290"/>
                <a:gd name="connsiteY45" fmla="*/ 321496 h 607851"/>
                <a:gd name="connsiteX46" fmla="*/ 201263 w 595290"/>
                <a:gd name="connsiteY46" fmla="*/ 321496 h 607851"/>
                <a:gd name="connsiteX47" fmla="*/ 215013 w 595290"/>
                <a:gd name="connsiteY47" fmla="*/ 335314 h 607851"/>
                <a:gd name="connsiteX48" fmla="*/ 215013 w 595290"/>
                <a:gd name="connsiteY48" fmla="*/ 383395 h 607851"/>
                <a:gd name="connsiteX49" fmla="*/ 201263 w 595290"/>
                <a:gd name="connsiteY49" fmla="*/ 397213 h 607851"/>
                <a:gd name="connsiteX50" fmla="*/ 152998 w 595290"/>
                <a:gd name="connsiteY50" fmla="*/ 397213 h 607851"/>
                <a:gd name="connsiteX51" fmla="*/ 139155 w 595290"/>
                <a:gd name="connsiteY51" fmla="*/ 383395 h 607851"/>
                <a:gd name="connsiteX52" fmla="*/ 139155 w 595290"/>
                <a:gd name="connsiteY52" fmla="*/ 335314 h 607851"/>
                <a:gd name="connsiteX53" fmla="*/ 152998 w 595290"/>
                <a:gd name="connsiteY53" fmla="*/ 321496 h 607851"/>
                <a:gd name="connsiteX54" fmla="*/ 93245 w 595290"/>
                <a:gd name="connsiteY54" fmla="*/ 280044 h 607851"/>
                <a:gd name="connsiteX55" fmla="*/ 69583 w 595290"/>
                <a:gd name="connsiteY55" fmla="*/ 303579 h 607851"/>
                <a:gd name="connsiteX56" fmla="*/ 69583 w 595290"/>
                <a:gd name="connsiteY56" fmla="*/ 526226 h 607851"/>
                <a:gd name="connsiteX57" fmla="*/ 93245 w 595290"/>
                <a:gd name="connsiteY57" fmla="*/ 549761 h 607851"/>
                <a:gd name="connsiteX58" fmla="*/ 501016 w 595290"/>
                <a:gd name="connsiteY58" fmla="*/ 549761 h 607851"/>
                <a:gd name="connsiteX59" fmla="*/ 524585 w 595290"/>
                <a:gd name="connsiteY59" fmla="*/ 526226 h 607851"/>
                <a:gd name="connsiteX60" fmla="*/ 524585 w 595290"/>
                <a:gd name="connsiteY60" fmla="*/ 303579 h 607851"/>
                <a:gd name="connsiteX61" fmla="*/ 501016 w 595290"/>
                <a:gd name="connsiteY61" fmla="*/ 280044 h 607851"/>
                <a:gd name="connsiteX62" fmla="*/ 211929 w 595290"/>
                <a:gd name="connsiteY62" fmla="*/ 67390 h 607851"/>
                <a:gd name="connsiteX63" fmla="*/ 383361 w 595290"/>
                <a:gd name="connsiteY63" fmla="*/ 67390 h 607851"/>
                <a:gd name="connsiteX64" fmla="*/ 383361 w 595290"/>
                <a:gd name="connsiteY64" fmla="*/ 141170 h 607851"/>
                <a:gd name="connsiteX65" fmla="*/ 443966 w 595290"/>
                <a:gd name="connsiteY65" fmla="*/ 201221 h 607851"/>
                <a:gd name="connsiteX66" fmla="*/ 482031 w 595290"/>
                <a:gd name="connsiteY66" fmla="*/ 201221 h 607851"/>
                <a:gd name="connsiteX67" fmla="*/ 542261 w 595290"/>
                <a:gd name="connsiteY67" fmla="*/ 141170 h 607851"/>
                <a:gd name="connsiteX68" fmla="*/ 542261 w 595290"/>
                <a:gd name="connsiteY68" fmla="*/ 67670 h 607851"/>
                <a:gd name="connsiteX69" fmla="*/ 595290 w 595290"/>
                <a:gd name="connsiteY69" fmla="*/ 122118 h 607851"/>
                <a:gd name="connsiteX70" fmla="*/ 595290 w 595290"/>
                <a:gd name="connsiteY70" fmla="*/ 553030 h 607851"/>
                <a:gd name="connsiteX71" fmla="*/ 540671 w 595290"/>
                <a:gd name="connsiteY71" fmla="*/ 607851 h 607851"/>
                <a:gd name="connsiteX72" fmla="*/ 54619 w 595290"/>
                <a:gd name="connsiteY72" fmla="*/ 607851 h 607851"/>
                <a:gd name="connsiteX73" fmla="*/ 0 w 595290"/>
                <a:gd name="connsiteY73" fmla="*/ 553030 h 607851"/>
                <a:gd name="connsiteX74" fmla="*/ 0 w 595290"/>
                <a:gd name="connsiteY74" fmla="*/ 122118 h 607851"/>
                <a:gd name="connsiteX75" fmla="*/ 53029 w 595290"/>
                <a:gd name="connsiteY75" fmla="*/ 67670 h 607851"/>
                <a:gd name="connsiteX76" fmla="*/ 53029 w 595290"/>
                <a:gd name="connsiteY76" fmla="*/ 141170 h 607851"/>
                <a:gd name="connsiteX77" fmla="*/ 113259 w 595290"/>
                <a:gd name="connsiteY77" fmla="*/ 201221 h 607851"/>
                <a:gd name="connsiteX78" fmla="*/ 151324 w 595290"/>
                <a:gd name="connsiteY78" fmla="*/ 201221 h 607851"/>
                <a:gd name="connsiteX79" fmla="*/ 211929 w 595290"/>
                <a:gd name="connsiteY79" fmla="*/ 141170 h 607851"/>
                <a:gd name="connsiteX80" fmla="*/ 443504 w 595290"/>
                <a:gd name="connsiteY80" fmla="*/ 0 h 607851"/>
                <a:gd name="connsiteX81" fmla="*/ 481115 w 595290"/>
                <a:gd name="connsiteY81" fmla="*/ 0 h 607851"/>
                <a:gd name="connsiteX82" fmla="*/ 501791 w 595290"/>
                <a:gd name="connsiteY82" fmla="*/ 20634 h 607851"/>
                <a:gd name="connsiteX83" fmla="*/ 501791 w 595290"/>
                <a:gd name="connsiteY83" fmla="*/ 141173 h 607851"/>
                <a:gd name="connsiteX84" fmla="*/ 481115 w 595290"/>
                <a:gd name="connsiteY84" fmla="*/ 161807 h 607851"/>
                <a:gd name="connsiteX85" fmla="*/ 443504 w 595290"/>
                <a:gd name="connsiteY85" fmla="*/ 161807 h 607851"/>
                <a:gd name="connsiteX86" fmla="*/ 422828 w 595290"/>
                <a:gd name="connsiteY86" fmla="*/ 141173 h 607851"/>
                <a:gd name="connsiteX87" fmla="*/ 422828 w 595290"/>
                <a:gd name="connsiteY87" fmla="*/ 20634 h 607851"/>
                <a:gd name="connsiteX88" fmla="*/ 443504 w 595290"/>
                <a:gd name="connsiteY88" fmla="*/ 0 h 607851"/>
                <a:gd name="connsiteX89" fmla="*/ 113187 w 595290"/>
                <a:gd name="connsiteY89" fmla="*/ 0 h 607851"/>
                <a:gd name="connsiteX90" fmla="*/ 150798 w 595290"/>
                <a:gd name="connsiteY90" fmla="*/ 0 h 607851"/>
                <a:gd name="connsiteX91" fmla="*/ 171474 w 595290"/>
                <a:gd name="connsiteY91" fmla="*/ 20634 h 607851"/>
                <a:gd name="connsiteX92" fmla="*/ 171474 w 595290"/>
                <a:gd name="connsiteY92" fmla="*/ 141173 h 607851"/>
                <a:gd name="connsiteX93" fmla="*/ 150798 w 595290"/>
                <a:gd name="connsiteY93" fmla="*/ 161807 h 607851"/>
                <a:gd name="connsiteX94" fmla="*/ 113187 w 595290"/>
                <a:gd name="connsiteY94" fmla="*/ 161807 h 607851"/>
                <a:gd name="connsiteX95" fmla="*/ 92511 w 595290"/>
                <a:gd name="connsiteY95" fmla="*/ 141173 h 607851"/>
                <a:gd name="connsiteX96" fmla="*/ 92511 w 595290"/>
                <a:gd name="connsiteY96" fmla="*/ 20634 h 607851"/>
                <a:gd name="connsiteX97" fmla="*/ 113187 w 595290"/>
                <a:gd name="connsiteY9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595290" h="607851">
                  <a:moveTo>
                    <a:pt x="394037" y="441881"/>
                  </a:moveTo>
                  <a:lnTo>
                    <a:pt x="442257" y="441881"/>
                  </a:lnTo>
                  <a:cubicBezTo>
                    <a:pt x="449826" y="441881"/>
                    <a:pt x="455994" y="448045"/>
                    <a:pt x="455994" y="455609"/>
                  </a:cubicBezTo>
                  <a:lnTo>
                    <a:pt x="455994" y="503799"/>
                  </a:lnTo>
                  <a:cubicBezTo>
                    <a:pt x="455994" y="511363"/>
                    <a:pt x="449826" y="517527"/>
                    <a:pt x="442257" y="517527"/>
                  </a:cubicBezTo>
                  <a:lnTo>
                    <a:pt x="394037" y="517527"/>
                  </a:lnTo>
                  <a:cubicBezTo>
                    <a:pt x="386375" y="517527"/>
                    <a:pt x="380207" y="511363"/>
                    <a:pt x="380207" y="503799"/>
                  </a:cubicBezTo>
                  <a:lnTo>
                    <a:pt x="380207" y="455609"/>
                  </a:lnTo>
                  <a:cubicBezTo>
                    <a:pt x="380207" y="448045"/>
                    <a:pt x="386375" y="441881"/>
                    <a:pt x="394037" y="441881"/>
                  </a:cubicBezTo>
                  <a:close/>
                  <a:moveTo>
                    <a:pt x="273594" y="441881"/>
                  </a:moveTo>
                  <a:lnTo>
                    <a:pt x="321766" y="441881"/>
                  </a:lnTo>
                  <a:cubicBezTo>
                    <a:pt x="329436" y="441881"/>
                    <a:pt x="335609" y="448045"/>
                    <a:pt x="335609" y="455609"/>
                  </a:cubicBezTo>
                  <a:lnTo>
                    <a:pt x="335609" y="503799"/>
                  </a:lnTo>
                  <a:cubicBezTo>
                    <a:pt x="335609" y="511363"/>
                    <a:pt x="329436" y="517527"/>
                    <a:pt x="321766" y="517527"/>
                  </a:cubicBezTo>
                  <a:lnTo>
                    <a:pt x="273594" y="517527"/>
                  </a:lnTo>
                  <a:cubicBezTo>
                    <a:pt x="265924" y="517527"/>
                    <a:pt x="259751" y="511363"/>
                    <a:pt x="259751" y="503799"/>
                  </a:cubicBezTo>
                  <a:lnTo>
                    <a:pt x="259751" y="455609"/>
                  </a:lnTo>
                  <a:cubicBezTo>
                    <a:pt x="259751" y="448045"/>
                    <a:pt x="265924" y="441881"/>
                    <a:pt x="273594" y="441881"/>
                  </a:cubicBezTo>
                  <a:close/>
                  <a:moveTo>
                    <a:pt x="152998" y="441881"/>
                  </a:moveTo>
                  <a:lnTo>
                    <a:pt x="201263" y="441881"/>
                  </a:lnTo>
                  <a:cubicBezTo>
                    <a:pt x="208840" y="441881"/>
                    <a:pt x="215013" y="448045"/>
                    <a:pt x="215013" y="455609"/>
                  </a:cubicBezTo>
                  <a:lnTo>
                    <a:pt x="215013" y="503799"/>
                  </a:lnTo>
                  <a:cubicBezTo>
                    <a:pt x="215013" y="511363"/>
                    <a:pt x="208840" y="517527"/>
                    <a:pt x="201263" y="517527"/>
                  </a:cubicBezTo>
                  <a:lnTo>
                    <a:pt x="152998" y="517527"/>
                  </a:lnTo>
                  <a:cubicBezTo>
                    <a:pt x="145422" y="517527"/>
                    <a:pt x="139155" y="511363"/>
                    <a:pt x="139155" y="503799"/>
                  </a:cubicBezTo>
                  <a:lnTo>
                    <a:pt x="139155" y="455609"/>
                  </a:lnTo>
                  <a:cubicBezTo>
                    <a:pt x="139155" y="448045"/>
                    <a:pt x="145422" y="441881"/>
                    <a:pt x="152998" y="441881"/>
                  </a:cubicBezTo>
                  <a:close/>
                  <a:moveTo>
                    <a:pt x="394037" y="321496"/>
                  </a:moveTo>
                  <a:lnTo>
                    <a:pt x="442257" y="321496"/>
                  </a:lnTo>
                  <a:cubicBezTo>
                    <a:pt x="449826" y="321496"/>
                    <a:pt x="455994" y="327658"/>
                    <a:pt x="455994" y="335314"/>
                  </a:cubicBezTo>
                  <a:lnTo>
                    <a:pt x="455994" y="383395"/>
                  </a:lnTo>
                  <a:cubicBezTo>
                    <a:pt x="455994" y="391051"/>
                    <a:pt x="449826" y="397213"/>
                    <a:pt x="442257" y="397213"/>
                  </a:cubicBezTo>
                  <a:lnTo>
                    <a:pt x="394037" y="397213"/>
                  </a:lnTo>
                  <a:cubicBezTo>
                    <a:pt x="386375" y="397213"/>
                    <a:pt x="380207" y="391051"/>
                    <a:pt x="380207" y="383395"/>
                  </a:cubicBezTo>
                  <a:lnTo>
                    <a:pt x="380207" y="335314"/>
                  </a:lnTo>
                  <a:cubicBezTo>
                    <a:pt x="380207" y="327658"/>
                    <a:pt x="386375" y="321496"/>
                    <a:pt x="394037" y="321496"/>
                  </a:cubicBezTo>
                  <a:close/>
                  <a:moveTo>
                    <a:pt x="273594" y="321496"/>
                  </a:moveTo>
                  <a:lnTo>
                    <a:pt x="321766" y="321496"/>
                  </a:lnTo>
                  <a:cubicBezTo>
                    <a:pt x="329436" y="321496"/>
                    <a:pt x="335609" y="327658"/>
                    <a:pt x="335609" y="335314"/>
                  </a:cubicBezTo>
                  <a:lnTo>
                    <a:pt x="335609" y="383395"/>
                  </a:lnTo>
                  <a:cubicBezTo>
                    <a:pt x="335609" y="391051"/>
                    <a:pt x="329436" y="397213"/>
                    <a:pt x="321766" y="397213"/>
                  </a:cubicBezTo>
                  <a:lnTo>
                    <a:pt x="273594" y="397213"/>
                  </a:lnTo>
                  <a:cubicBezTo>
                    <a:pt x="265924" y="397213"/>
                    <a:pt x="259751" y="391051"/>
                    <a:pt x="259751" y="383395"/>
                  </a:cubicBezTo>
                  <a:lnTo>
                    <a:pt x="259751" y="335314"/>
                  </a:lnTo>
                  <a:cubicBezTo>
                    <a:pt x="259751" y="327658"/>
                    <a:pt x="265924" y="321496"/>
                    <a:pt x="273594" y="321496"/>
                  </a:cubicBezTo>
                  <a:close/>
                  <a:moveTo>
                    <a:pt x="152998" y="321496"/>
                  </a:moveTo>
                  <a:lnTo>
                    <a:pt x="201263" y="321496"/>
                  </a:lnTo>
                  <a:cubicBezTo>
                    <a:pt x="208840" y="321496"/>
                    <a:pt x="215013" y="327658"/>
                    <a:pt x="215013" y="335314"/>
                  </a:cubicBezTo>
                  <a:lnTo>
                    <a:pt x="215013" y="383395"/>
                  </a:lnTo>
                  <a:cubicBezTo>
                    <a:pt x="215013" y="391051"/>
                    <a:pt x="208840" y="397213"/>
                    <a:pt x="201263" y="397213"/>
                  </a:cubicBezTo>
                  <a:lnTo>
                    <a:pt x="152998" y="397213"/>
                  </a:lnTo>
                  <a:cubicBezTo>
                    <a:pt x="145422" y="397213"/>
                    <a:pt x="139155" y="391051"/>
                    <a:pt x="139155" y="383395"/>
                  </a:cubicBezTo>
                  <a:lnTo>
                    <a:pt x="139155" y="335314"/>
                  </a:lnTo>
                  <a:cubicBezTo>
                    <a:pt x="139155" y="327658"/>
                    <a:pt x="145422" y="321496"/>
                    <a:pt x="152998" y="321496"/>
                  </a:cubicBezTo>
                  <a:close/>
                  <a:moveTo>
                    <a:pt x="93245" y="280044"/>
                  </a:moveTo>
                  <a:cubicBezTo>
                    <a:pt x="80151" y="280044"/>
                    <a:pt x="69583" y="290597"/>
                    <a:pt x="69583" y="303579"/>
                  </a:cubicBezTo>
                  <a:lnTo>
                    <a:pt x="69583" y="526226"/>
                  </a:lnTo>
                  <a:cubicBezTo>
                    <a:pt x="69583" y="539208"/>
                    <a:pt x="80151" y="549761"/>
                    <a:pt x="93245" y="549761"/>
                  </a:cubicBezTo>
                  <a:lnTo>
                    <a:pt x="501016" y="549761"/>
                  </a:lnTo>
                  <a:cubicBezTo>
                    <a:pt x="514016" y="549761"/>
                    <a:pt x="524585" y="539208"/>
                    <a:pt x="524585" y="526226"/>
                  </a:cubicBezTo>
                  <a:lnTo>
                    <a:pt x="524585" y="303579"/>
                  </a:lnTo>
                  <a:cubicBezTo>
                    <a:pt x="524585" y="290597"/>
                    <a:pt x="514016" y="280044"/>
                    <a:pt x="501016" y="280044"/>
                  </a:cubicBezTo>
                  <a:close/>
                  <a:moveTo>
                    <a:pt x="211929" y="67390"/>
                  </a:moveTo>
                  <a:lnTo>
                    <a:pt x="383361" y="67390"/>
                  </a:lnTo>
                  <a:lnTo>
                    <a:pt x="383361" y="141170"/>
                  </a:lnTo>
                  <a:cubicBezTo>
                    <a:pt x="383361" y="174418"/>
                    <a:pt x="410671" y="201221"/>
                    <a:pt x="443966" y="201221"/>
                  </a:cubicBezTo>
                  <a:lnTo>
                    <a:pt x="482031" y="201221"/>
                  </a:lnTo>
                  <a:cubicBezTo>
                    <a:pt x="515232" y="201221"/>
                    <a:pt x="542261" y="174418"/>
                    <a:pt x="542261" y="141170"/>
                  </a:cubicBezTo>
                  <a:lnTo>
                    <a:pt x="542261" y="67670"/>
                  </a:lnTo>
                  <a:cubicBezTo>
                    <a:pt x="571347" y="68511"/>
                    <a:pt x="595290" y="92513"/>
                    <a:pt x="595290" y="122118"/>
                  </a:cubicBezTo>
                  <a:lnTo>
                    <a:pt x="595290" y="553030"/>
                  </a:lnTo>
                  <a:cubicBezTo>
                    <a:pt x="595290" y="583102"/>
                    <a:pt x="570786" y="607851"/>
                    <a:pt x="540671" y="607851"/>
                  </a:cubicBezTo>
                  <a:lnTo>
                    <a:pt x="54619" y="607851"/>
                  </a:lnTo>
                  <a:cubicBezTo>
                    <a:pt x="24410" y="607851"/>
                    <a:pt x="0" y="583102"/>
                    <a:pt x="0" y="553030"/>
                  </a:cubicBezTo>
                  <a:lnTo>
                    <a:pt x="0" y="122118"/>
                  </a:lnTo>
                  <a:cubicBezTo>
                    <a:pt x="0" y="92513"/>
                    <a:pt x="23943" y="68511"/>
                    <a:pt x="53029" y="67670"/>
                  </a:cubicBezTo>
                  <a:lnTo>
                    <a:pt x="53029" y="141170"/>
                  </a:lnTo>
                  <a:cubicBezTo>
                    <a:pt x="53029" y="174418"/>
                    <a:pt x="79964" y="201221"/>
                    <a:pt x="113259" y="201221"/>
                  </a:cubicBezTo>
                  <a:lnTo>
                    <a:pt x="151324" y="201221"/>
                  </a:lnTo>
                  <a:cubicBezTo>
                    <a:pt x="184619" y="201221"/>
                    <a:pt x="211929" y="174418"/>
                    <a:pt x="211929" y="141170"/>
                  </a:cubicBezTo>
                  <a:close/>
                  <a:moveTo>
                    <a:pt x="443504" y="0"/>
                  </a:moveTo>
                  <a:lnTo>
                    <a:pt x="481115" y="0"/>
                  </a:lnTo>
                  <a:cubicBezTo>
                    <a:pt x="492529" y="0"/>
                    <a:pt x="501791" y="9243"/>
                    <a:pt x="501791" y="20634"/>
                  </a:cubicBezTo>
                  <a:lnTo>
                    <a:pt x="501791" y="141173"/>
                  </a:lnTo>
                  <a:cubicBezTo>
                    <a:pt x="501791" y="152564"/>
                    <a:pt x="492529" y="161807"/>
                    <a:pt x="481115" y="161807"/>
                  </a:cubicBezTo>
                  <a:lnTo>
                    <a:pt x="443504" y="161807"/>
                  </a:lnTo>
                  <a:cubicBezTo>
                    <a:pt x="432090" y="161807"/>
                    <a:pt x="422828" y="152564"/>
                    <a:pt x="422828" y="141173"/>
                  </a:cubicBezTo>
                  <a:lnTo>
                    <a:pt x="422828" y="20634"/>
                  </a:lnTo>
                  <a:cubicBezTo>
                    <a:pt x="422828" y="9243"/>
                    <a:pt x="432090" y="0"/>
                    <a:pt x="443504" y="0"/>
                  </a:cubicBezTo>
                  <a:close/>
                  <a:moveTo>
                    <a:pt x="113187" y="0"/>
                  </a:moveTo>
                  <a:lnTo>
                    <a:pt x="150798" y="0"/>
                  </a:lnTo>
                  <a:cubicBezTo>
                    <a:pt x="162212" y="0"/>
                    <a:pt x="171474" y="9243"/>
                    <a:pt x="171474" y="20634"/>
                  </a:cubicBezTo>
                  <a:lnTo>
                    <a:pt x="171474" y="141173"/>
                  </a:lnTo>
                  <a:cubicBezTo>
                    <a:pt x="171474" y="152564"/>
                    <a:pt x="162212" y="161807"/>
                    <a:pt x="150798" y="161807"/>
                  </a:cubicBezTo>
                  <a:lnTo>
                    <a:pt x="113187" y="161807"/>
                  </a:lnTo>
                  <a:cubicBezTo>
                    <a:pt x="101773" y="161807"/>
                    <a:pt x="92511" y="152564"/>
                    <a:pt x="92511" y="141173"/>
                  </a:cubicBezTo>
                  <a:lnTo>
                    <a:pt x="92511" y="20634"/>
                  </a:lnTo>
                  <a:cubicBezTo>
                    <a:pt x="92511" y="9243"/>
                    <a:pt x="101773" y="0"/>
                    <a:pt x="11318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6CA3E4F5-7E5B-43A6-A4F2-243EBA03124E}"/>
              </a:ext>
            </a:extLst>
          </p:cNvPr>
          <p:cNvSpPr txBox="1"/>
          <p:nvPr/>
        </p:nvSpPr>
        <p:spPr>
          <a:xfrm>
            <a:off x="8035441" y="1511966"/>
            <a:ext cx="2849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1. </a:t>
            </a:r>
            <a:r>
              <a:rPr lang="zh-CN" altLang="en-US" sz="2800" dirty="0"/>
              <a:t>项目概要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DB11743-8CAE-485E-BC46-9B7669527801}"/>
              </a:ext>
            </a:extLst>
          </p:cNvPr>
          <p:cNvSpPr txBox="1"/>
          <p:nvPr/>
        </p:nvSpPr>
        <p:spPr>
          <a:xfrm>
            <a:off x="8035441" y="2597447"/>
            <a:ext cx="2849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 </a:t>
            </a:r>
            <a:r>
              <a:rPr lang="zh-CN" altLang="en-US" sz="2800" dirty="0"/>
              <a:t>市场分析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A08642EB-58C7-4D3D-A20A-F2070DFFFD1A}"/>
              </a:ext>
            </a:extLst>
          </p:cNvPr>
          <p:cNvSpPr txBox="1"/>
          <p:nvPr/>
        </p:nvSpPr>
        <p:spPr>
          <a:xfrm>
            <a:off x="8035441" y="3701686"/>
            <a:ext cx="2849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3. </a:t>
            </a:r>
            <a:r>
              <a:rPr lang="zh-CN" altLang="en-US" sz="2800" dirty="0"/>
              <a:t>项目规划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F9296B05-61DD-4D3A-9ADB-A22E5E30C51E}"/>
              </a:ext>
            </a:extLst>
          </p:cNvPr>
          <p:cNvSpPr txBox="1"/>
          <p:nvPr/>
        </p:nvSpPr>
        <p:spPr>
          <a:xfrm>
            <a:off x="8035441" y="4805926"/>
            <a:ext cx="2849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4. </a:t>
            </a:r>
            <a:r>
              <a:rPr lang="zh-CN" altLang="en-US" sz="2800" dirty="0"/>
              <a:t>投资回报</a:t>
            </a:r>
          </a:p>
        </p:txBody>
      </p:sp>
    </p:spTree>
    <p:extLst>
      <p:ext uri="{BB962C8B-B14F-4D97-AF65-F5344CB8AC3E}">
        <p14:creationId xmlns:p14="http://schemas.microsoft.com/office/powerpoint/2010/main" val="12533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76" grpId="0"/>
      <p:bldP spid="178" grpId="0"/>
      <p:bldP spid="179" grpId="0"/>
      <p:bldP spid="1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5">
            <a:extLst>
              <a:ext uri="{FF2B5EF4-FFF2-40B4-BE49-F238E27FC236}">
                <a16:creationId xmlns:a16="http://schemas.microsoft.com/office/drawing/2014/main" id="{C9A2B34A-1871-4233-A4B7-EBE2C9C65F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2095" y="786689"/>
            <a:ext cx="713309" cy="725161"/>
            <a:chOff x="4985" y="-818"/>
            <a:chExt cx="1264" cy="1285"/>
          </a:xfrm>
          <a:solidFill>
            <a:schemeClr val="bg1"/>
          </a:solidFill>
        </p:grpSpPr>
        <p:sp>
          <p:nvSpPr>
            <p:cNvPr id="4" name="Oval 26">
              <a:extLst>
                <a:ext uri="{FF2B5EF4-FFF2-40B4-BE49-F238E27FC236}">
                  <a16:creationId xmlns:a16="http://schemas.microsoft.com/office/drawing/2014/main" id="{740F642D-C43F-4199-B83D-20DAC3EC0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Oval 27">
              <a:extLst>
                <a:ext uri="{FF2B5EF4-FFF2-40B4-BE49-F238E27FC236}">
                  <a16:creationId xmlns:a16="http://schemas.microsoft.com/office/drawing/2014/main" id="{F0F58EEC-0EE8-4974-87E4-98034D0D4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Oval 28">
              <a:extLst>
                <a:ext uri="{FF2B5EF4-FFF2-40B4-BE49-F238E27FC236}">
                  <a16:creationId xmlns:a16="http://schemas.microsoft.com/office/drawing/2014/main" id="{E3891E2E-DD0F-40F7-972C-6EE394FE5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Oval 29">
              <a:extLst>
                <a:ext uri="{FF2B5EF4-FFF2-40B4-BE49-F238E27FC236}">
                  <a16:creationId xmlns:a16="http://schemas.microsoft.com/office/drawing/2014/main" id="{02F3F2B5-86CB-4792-95BD-2B71E5015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730EE364-7AF9-4786-AD2F-F3620C0CF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AC67662A-28C1-4550-8052-8B013835F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32">
              <a:extLst>
                <a:ext uri="{FF2B5EF4-FFF2-40B4-BE49-F238E27FC236}">
                  <a16:creationId xmlns:a16="http://schemas.microsoft.com/office/drawing/2014/main" id="{DFF109D6-A2B1-4AE3-9615-890C17E19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33">
              <a:extLst>
                <a:ext uri="{FF2B5EF4-FFF2-40B4-BE49-F238E27FC236}">
                  <a16:creationId xmlns:a16="http://schemas.microsoft.com/office/drawing/2014/main" id="{C4BF7F96-6D63-45E7-978F-C71CD15E4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34">
              <a:extLst>
                <a:ext uri="{FF2B5EF4-FFF2-40B4-BE49-F238E27FC236}">
                  <a16:creationId xmlns:a16="http://schemas.microsoft.com/office/drawing/2014/main" id="{6214B438-AB40-4134-8586-B864C575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35">
              <a:extLst>
                <a:ext uri="{FF2B5EF4-FFF2-40B4-BE49-F238E27FC236}">
                  <a16:creationId xmlns:a16="http://schemas.microsoft.com/office/drawing/2014/main" id="{09EAC6FF-6874-400E-B1E5-DC06B9460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36">
              <a:extLst>
                <a:ext uri="{FF2B5EF4-FFF2-40B4-BE49-F238E27FC236}">
                  <a16:creationId xmlns:a16="http://schemas.microsoft.com/office/drawing/2014/main" id="{C2F5711D-B158-45F5-A560-BB583F74E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1EE1E7B2-2607-4C81-9B04-0337FE929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38">
              <a:extLst>
                <a:ext uri="{FF2B5EF4-FFF2-40B4-BE49-F238E27FC236}">
                  <a16:creationId xmlns:a16="http://schemas.microsoft.com/office/drawing/2014/main" id="{50D7C749-F13F-4959-8846-74DC77393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39">
              <a:extLst>
                <a:ext uri="{FF2B5EF4-FFF2-40B4-BE49-F238E27FC236}">
                  <a16:creationId xmlns:a16="http://schemas.microsoft.com/office/drawing/2014/main" id="{631C347B-2241-4E18-9788-B1CB79B7C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40">
              <a:extLst>
                <a:ext uri="{FF2B5EF4-FFF2-40B4-BE49-F238E27FC236}">
                  <a16:creationId xmlns:a16="http://schemas.microsoft.com/office/drawing/2014/main" id="{E4A0EE0E-35CE-422B-B628-AF8CDA732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41">
              <a:extLst>
                <a:ext uri="{FF2B5EF4-FFF2-40B4-BE49-F238E27FC236}">
                  <a16:creationId xmlns:a16="http://schemas.microsoft.com/office/drawing/2014/main" id="{AF65B33B-62E1-48B5-8886-7A25C712D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42">
              <a:extLst>
                <a:ext uri="{FF2B5EF4-FFF2-40B4-BE49-F238E27FC236}">
                  <a16:creationId xmlns:a16="http://schemas.microsoft.com/office/drawing/2014/main" id="{2871FBDD-11C0-45CF-BB1F-D5CB55858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43">
              <a:extLst>
                <a:ext uri="{FF2B5EF4-FFF2-40B4-BE49-F238E27FC236}">
                  <a16:creationId xmlns:a16="http://schemas.microsoft.com/office/drawing/2014/main" id="{68BB111B-1F01-4759-89C8-81B6260B6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44">
              <a:extLst>
                <a:ext uri="{FF2B5EF4-FFF2-40B4-BE49-F238E27FC236}">
                  <a16:creationId xmlns:a16="http://schemas.microsoft.com/office/drawing/2014/main" id="{4AFE001D-4008-4E25-891A-307F84733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45">
              <a:extLst>
                <a:ext uri="{FF2B5EF4-FFF2-40B4-BE49-F238E27FC236}">
                  <a16:creationId xmlns:a16="http://schemas.microsoft.com/office/drawing/2014/main" id="{B1F2ADC6-B28D-48A7-9B39-BAB05505A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46">
              <a:extLst>
                <a:ext uri="{FF2B5EF4-FFF2-40B4-BE49-F238E27FC236}">
                  <a16:creationId xmlns:a16="http://schemas.microsoft.com/office/drawing/2014/main" id="{E91815E9-BAD3-4C7D-9A61-E10FDF8DC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7">
              <a:extLst>
                <a:ext uri="{FF2B5EF4-FFF2-40B4-BE49-F238E27FC236}">
                  <a16:creationId xmlns:a16="http://schemas.microsoft.com/office/drawing/2014/main" id="{861011AD-4B1D-4110-B573-5B133CFF0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48">
              <a:extLst>
                <a:ext uri="{FF2B5EF4-FFF2-40B4-BE49-F238E27FC236}">
                  <a16:creationId xmlns:a16="http://schemas.microsoft.com/office/drawing/2014/main" id="{35579C12-AFB6-4180-B01C-2D0B842D6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49">
              <a:extLst>
                <a:ext uri="{FF2B5EF4-FFF2-40B4-BE49-F238E27FC236}">
                  <a16:creationId xmlns:a16="http://schemas.microsoft.com/office/drawing/2014/main" id="{030B4C68-DB18-46E5-9779-BC900B2E4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0">
              <a:extLst>
                <a:ext uri="{FF2B5EF4-FFF2-40B4-BE49-F238E27FC236}">
                  <a16:creationId xmlns:a16="http://schemas.microsoft.com/office/drawing/2014/main" id="{1B25D635-50A2-41C0-8F8F-EFABBD0DF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B5C52FF8-1534-4D82-960C-BEE42FEC7B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3162" y="1756070"/>
            <a:ext cx="2097809" cy="2102131"/>
            <a:chOff x="2625" y="944"/>
            <a:chExt cx="2427" cy="2432"/>
          </a:xfrm>
          <a:solidFill>
            <a:schemeClr val="bg1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40F66D3C-7B28-4759-9E62-286B0B305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0D52B307-17A8-4242-B390-40FEB36C3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F59C6E59-389B-416F-B0AB-0BEEC8F35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4FD23E8B-D6C9-437C-84C9-F63ACF4D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93307485-6634-4FCC-B805-F43F6568D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999990C-76BD-484E-8A01-1427C459E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B9B0CBC7-20F0-4016-B823-2E13A8B4F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4E4B405E-009C-4CBE-86AC-4E0B69DB0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0EB191CD-0C19-4B78-A6E5-32F235A6D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C6840CE5-AE26-4C34-9372-0AAF4F668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2ED56513-1DC4-4EA1-AD3C-65187DEF0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AE2CE0D-50B5-44AB-BA6C-B75E2D063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39FC851A-9793-4D96-AA63-1543CBE26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B123ACE-654C-4608-A541-8DC644992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94DE129-5626-463F-A62A-0653F52B6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EAB1E22D-559E-445A-B429-D09042D4A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165626B-CF2D-42D9-ABE7-ABB75E95E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5D4CD3A0-3A59-4CB2-9140-6EB07D69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Group 4">
            <a:extLst>
              <a:ext uri="{FF2B5EF4-FFF2-40B4-BE49-F238E27FC236}">
                <a16:creationId xmlns:a16="http://schemas.microsoft.com/office/drawing/2014/main" id="{93C4B078-4521-4194-AE2F-841DE8D20A1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2061" y="494585"/>
            <a:ext cx="2103231" cy="2107564"/>
            <a:chOff x="2625" y="944"/>
            <a:chExt cx="2427" cy="2432"/>
          </a:xfrm>
          <a:solidFill>
            <a:schemeClr val="bg1"/>
          </a:solidFill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60CFE89-A114-4FF5-8B91-3D07A064C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EEE932EC-4126-4CEC-8937-E43BCB3D8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65E1E093-83A3-48C3-8D74-090F99E73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8C80B09-7EC4-45CD-A90C-C11E60021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D236B6D6-D21C-45DA-988C-88B588B11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BE2B2C56-6CFD-425B-820D-5EDEAF22F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4A7ADACD-537A-4190-9520-B5451BAD1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26D918F4-8B04-4F4C-B433-66E2CEF41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B373F708-47FA-49B5-ADF2-6514485BA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C78527EA-0E5B-4DE8-8FF8-4DE752E79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85187DB2-931A-4091-BDF3-A37EBB1C5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728A51A-66E1-4B43-B16D-B647CFD14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96537E93-E47A-4176-9704-82D6DF4B9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0D52E2C8-5DDD-4883-A700-EFAF0F908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673D5EE3-664A-45E4-92CB-5DF2E9B69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2E9B1328-3EDF-4942-9A05-A31B2FBB4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2869FE00-6224-4FB0-A6D8-FF9D2F1CD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C61BB146-2B72-47AF-A0A0-17D650900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" name="Group 4">
            <a:extLst>
              <a:ext uri="{FF2B5EF4-FFF2-40B4-BE49-F238E27FC236}">
                <a16:creationId xmlns:a16="http://schemas.microsoft.com/office/drawing/2014/main" id="{6601D99A-5EFC-4B08-BED6-DBFF7A423F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09704" y="5988806"/>
            <a:ext cx="1853379" cy="1857197"/>
            <a:chOff x="2625" y="944"/>
            <a:chExt cx="2427" cy="2432"/>
          </a:xfrm>
          <a:solidFill>
            <a:schemeClr val="bg1"/>
          </a:solidFill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1713B310-C2E4-479D-AA22-4AFE7C4E3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ADFB9934-E375-4C03-9F13-1F82A0EE2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414CA2DB-8790-47D3-A49F-45E05E340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EAD7D767-10C6-4C95-80D0-61A3EB2AB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A061FB40-9878-46F3-83D3-1ABA9AC30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69672FF1-9507-4C53-9665-E4F22379E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84DEAAE-FE34-421B-93C7-6DE8E25CE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1C5E13C-1B5C-4AFF-B272-C7B61500E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0033C3AB-D7E8-4791-848C-82E147784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7293C319-6B01-44A7-93C8-223CC864D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C20307A6-BA4F-443A-A1F2-1CC9D95D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CE0432A4-5052-4DB5-9D03-FD34D4458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A51999B8-4A11-40C4-806C-97DDA6236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43085113-F65C-4D7F-98B8-EE9FA910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0DFF7BE6-5F55-48F7-887B-9F1724035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5B473057-9F2C-443A-9B17-18B7C4EC8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85D7E768-4DDC-42E8-B11C-CDB519809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A2D9FA91-B46B-4C6C-AD22-0E3D68763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6" name="Group 25">
            <a:extLst>
              <a:ext uri="{FF2B5EF4-FFF2-40B4-BE49-F238E27FC236}">
                <a16:creationId xmlns:a16="http://schemas.microsoft.com/office/drawing/2014/main" id="{D235DA30-3531-4AE8-9567-52EE65C202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91341" y="-508001"/>
            <a:ext cx="1228945" cy="1249363"/>
            <a:chOff x="4985" y="-818"/>
            <a:chExt cx="1264" cy="1285"/>
          </a:xfrm>
          <a:solidFill>
            <a:schemeClr val="bg1"/>
          </a:solidFill>
        </p:grpSpPr>
        <p:sp>
          <p:nvSpPr>
            <p:cNvPr id="87" name="Oval 26">
              <a:extLst>
                <a:ext uri="{FF2B5EF4-FFF2-40B4-BE49-F238E27FC236}">
                  <a16:creationId xmlns:a16="http://schemas.microsoft.com/office/drawing/2014/main" id="{302C8A58-239C-49FD-B0D6-645EFA293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Oval 27">
              <a:extLst>
                <a:ext uri="{FF2B5EF4-FFF2-40B4-BE49-F238E27FC236}">
                  <a16:creationId xmlns:a16="http://schemas.microsoft.com/office/drawing/2014/main" id="{79677892-93D2-4A85-B541-4BB7815B9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28">
              <a:extLst>
                <a:ext uri="{FF2B5EF4-FFF2-40B4-BE49-F238E27FC236}">
                  <a16:creationId xmlns:a16="http://schemas.microsoft.com/office/drawing/2014/main" id="{7FBD5667-2674-42B3-B7AC-0DEB127FB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29">
              <a:extLst>
                <a:ext uri="{FF2B5EF4-FFF2-40B4-BE49-F238E27FC236}">
                  <a16:creationId xmlns:a16="http://schemas.microsoft.com/office/drawing/2014/main" id="{80D6C6B6-1950-48B1-9385-2DD0971AB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30">
              <a:extLst>
                <a:ext uri="{FF2B5EF4-FFF2-40B4-BE49-F238E27FC236}">
                  <a16:creationId xmlns:a16="http://schemas.microsoft.com/office/drawing/2014/main" id="{A8BD14D8-FFE4-43AD-B81E-B87E2A977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31">
              <a:extLst>
                <a:ext uri="{FF2B5EF4-FFF2-40B4-BE49-F238E27FC236}">
                  <a16:creationId xmlns:a16="http://schemas.microsoft.com/office/drawing/2014/main" id="{8CA6D056-40CE-4831-9A35-D29955CEF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32">
              <a:extLst>
                <a:ext uri="{FF2B5EF4-FFF2-40B4-BE49-F238E27FC236}">
                  <a16:creationId xmlns:a16="http://schemas.microsoft.com/office/drawing/2014/main" id="{2E7018A4-0CD4-4B7A-82EC-5F9D14894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33">
              <a:extLst>
                <a:ext uri="{FF2B5EF4-FFF2-40B4-BE49-F238E27FC236}">
                  <a16:creationId xmlns:a16="http://schemas.microsoft.com/office/drawing/2014/main" id="{B76CDF14-DB2C-465D-99C6-493AC974A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34">
              <a:extLst>
                <a:ext uri="{FF2B5EF4-FFF2-40B4-BE49-F238E27FC236}">
                  <a16:creationId xmlns:a16="http://schemas.microsoft.com/office/drawing/2014/main" id="{02C948AF-9AFD-4A28-8021-07E48050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35">
              <a:extLst>
                <a:ext uri="{FF2B5EF4-FFF2-40B4-BE49-F238E27FC236}">
                  <a16:creationId xmlns:a16="http://schemas.microsoft.com/office/drawing/2014/main" id="{2F1978EA-135C-4E79-9850-40933B47D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36">
              <a:extLst>
                <a:ext uri="{FF2B5EF4-FFF2-40B4-BE49-F238E27FC236}">
                  <a16:creationId xmlns:a16="http://schemas.microsoft.com/office/drawing/2014/main" id="{9BF86C7D-9D2D-480C-B51A-1377EB90A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37">
              <a:extLst>
                <a:ext uri="{FF2B5EF4-FFF2-40B4-BE49-F238E27FC236}">
                  <a16:creationId xmlns:a16="http://schemas.microsoft.com/office/drawing/2014/main" id="{756FA12C-4BA4-4B50-B7E7-AE4295B0C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38">
              <a:extLst>
                <a:ext uri="{FF2B5EF4-FFF2-40B4-BE49-F238E27FC236}">
                  <a16:creationId xmlns:a16="http://schemas.microsoft.com/office/drawing/2014/main" id="{1DDCDD1A-3715-4A51-AB9D-2E3E40C7D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39">
              <a:extLst>
                <a:ext uri="{FF2B5EF4-FFF2-40B4-BE49-F238E27FC236}">
                  <a16:creationId xmlns:a16="http://schemas.microsoft.com/office/drawing/2014/main" id="{BF9BC6E0-9F3C-4011-A110-E2A02744E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40">
              <a:extLst>
                <a:ext uri="{FF2B5EF4-FFF2-40B4-BE49-F238E27FC236}">
                  <a16:creationId xmlns:a16="http://schemas.microsoft.com/office/drawing/2014/main" id="{CFC57E86-0F95-41C1-91A8-471C4C2CE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41">
              <a:extLst>
                <a:ext uri="{FF2B5EF4-FFF2-40B4-BE49-F238E27FC236}">
                  <a16:creationId xmlns:a16="http://schemas.microsoft.com/office/drawing/2014/main" id="{7CE190E7-99CA-4B78-A34A-C38DCF1A0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42">
              <a:extLst>
                <a:ext uri="{FF2B5EF4-FFF2-40B4-BE49-F238E27FC236}">
                  <a16:creationId xmlns:a16="http://schemas.microsoft.com/office/drawing/2014/main" id="{9F6F4155-2A05-44DD-9050-CA37FFBAA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3">
              <a:extLst>
                <a:ext uri="{FF2B5EF4-FFF2-40B4-BE49-F238E27FC236}">
                  <a16:creationId xmlns:a16="http://schemas.microsoft.com/office/drawing/2014/main" id="{36A469D0-A38A-461D-9FA0-081FC1B07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44">
              <a:extLst>
                <a:ext uri="{FF2B5EF4-FFF2-40B4-BE49-F238E27FC236}">
                  <a16:creationId xmlns:a16="http://schemas.microsoft.com/office/drawing/2014/main" id="{B02A3E19-EFEA-40A6-90FF-32B48BAFC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45">
              <a:extLst>
                <a:ext uri="{FF2B5EF4-FFF2-40B4-BE49-F238E27FC236}">
                  <a16:creationId xmlns:a16="http://schemas.microsoft.com/office/drawing/2014/main" id="{FC124469-6050-449C-A5E2-172D7E070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46">
              <a:extLst>
                <a:ext uri="{FF2B5EF4-FFF2-40B4-BE49-F238E27FC236}">
                  <a16:creationId xmlns:a16="http://schemas.microsoft.com/office/drawing/2014/main" id="{2C552AC8-70AA-4AB4-87AA-A755BA574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47">
              <a:extLst>
                <a:ext uri="{FF2B5EF4-FFF2-40B4-BE49-F238E27FC236}">
                  <a16:creationId xmlns:a16="http://schemas.microsoft.com/office/drawing/2014/main" id="{9D0C080D-D44A-4BD2-841C-37A352CBB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Oval 48">
              <a:extLst>
                <a:ext uri="{FF2B5EF4-FFF2-40B4-BE49-F238E27FC236}">
                  <a16:creationId xmlns:a16="http://schemas.microsoft.com/office/drawing/2014/main" id="{BB325918-774E-4032-AF7C-E12DD970B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49">
              <a:extLst>
                <a:ext uri="{FF2B5EF4-FFF2-40B4-BE49-F238E27FC236}">
                  <a16:creationId xmlns:a16="http://schemas.microsoft.com/office/drawing/2014/main" id="{0B6FA840-C446-41BE-A220-DF90C4CC6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50">
              <a:extLst>
                <a:ext uri="{FF2B5EF4-FFF2-40B4-BE49-F238E27FC236}">
                  <a16:creationId xmlns:a16="http://schemas.microsoft.com/office/drawing/2014/main" id="{AF220125-82F3-49AE-A7F9-1FDB7A773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4E92C769-7EF3-4B5A-8359-DDE343E7C27D}"/>
              </a:ext>
            </a:extLst>
          </p:cNvPr>
          <p:cNvGrpSpPr/>
          <p:nvPr/>
        </p:nvGrpSpPr>
        <p:grpSpPr>
          <a:xfrm>
            <a:off x="1501624" y="3464167"/>
            <a:ext cx="825111" cy="827934"/>
            <a:chOff x="1078877" y="2754856"/>
            <a:chExt cx="966479" cy="969786"/>
          </a:xfrm>
        </p:grpSpPr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FC841E5F-55E9-4E49-B2C8-7F7EA88DC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77" y="2965344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B441DC63-4BA3-4165-8A28-083DD4588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752" y="3223219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FFEF2CF1-A0BB-4306-B046-673FD4047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3484400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4FE1670F-EE88-44F9-8FEA-94BBBAAEF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648" y="2861753"/>
              <a:ext cx="236936" cy="236936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9F23B176-C578-47FE-B05B-0D20092A5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523" y="3119628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9">
              <a:extLst>
                <a:ext uri="{FF2B5EF4-FFF2-40B4-BE49-F238E27FC236}">
                  <a16:creationId xmlns:a16="http://schemas.microsoft.com/office/drawing/2014/main" id="{0434141B-EF9A-4025-8355-A182CB0DD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114" y="2754856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9" name="Freeform 59">
            <a:extLst>
              <a:ext uri="{FF2B5EF4-FFF2-40B4-BE49-F238E27FC236}">
                <a16:creationId xmlns:a16="http://schemas.microsoft.com/office/drawing/2014/main" id="{5BD8FE41-CC30-49EA-B5E4-381625BCB49B}"/>
              </a:ext>
            </a:extLst>
          </p:cNvPr>
          <p:cNvSpPr>
            <a:spLocks/>
          </p:cNvSpPr>
          <p:nvPr/>
        </p:nvSpPr>
        <p:spPr bwMode="auto">
          <a:xfrm>
            <a:off x="1744502" y="97948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9">
            <a:extLst>
              <a:ext uri="{FF2B5EF4-FFF2-40B4-BE49-F238E27FC236}">
                <a16:creationId xmlns:a16="http://schemas.microsoft.com/office/drawing/2014/main" id="{80BD598C-D6FE-4D91-BED4-6A54B9F24AFD}"/>
              </a:ext>
            </a:extLst>
          </p:cNvPr>
          <p:cNvSpPr>
            <a:spLocks/>
          </p:cNvSpPr>
          <p:nvPr/>
        </p:nvSpPr>
        <p:spPr bwMode="auto">
          <a:xfrm>
            <a:off x="7995208" y="5581562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9">
            <a:extLst>
              <a:ext uri="{FF2B5EF4-FFF2-40B4-BE49-F238E27FC236}">
                <a16:creationId xmlns:a16="http://schemas.microsoft.com/office/drawing/2014/main" id="{295FECB7-491B-40AC-851B-BE5DABB129BB}"/>
              </a:ext>
            </a:extLst>
          </p:cNvPr>
          <p:cNvSpPr>
            <a:spLocks/>
          </p:cNvSpPr>
          <p:nvPr/>
        </p:nvSpPr>
        <p:spPr bwMode="auto">
          <a:xfrm>
            <a:off x="11364109" y="284191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9">
            <a:extLst>
              <a:ext uri="{FF2B5EF4-FFF2-40B4-BE49-F238E27FC236}">
                <a16:creationId xmlns:a16="http://schemas.microsoft.com/office/drawing/2014/main" id="{491282CC-26EB-4FC6-94E0-76459EB61DF0}"/>
              </a:ext>
            </a:extLst>
          </p:cNvPr>
          <p:cNvSpPr>
            <a:spLocks/>
          </p:cNvSpPr>
          <p:nvPr/>
        </p:nvSpPr>
        <p:spPr bwMode="auto">
          <a:xfrm>
            <a:off x="3278526" y="6108333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9">
            <a:extLst>
              <a:ext uri="{FF2B5EF4-FFF2-40B4-BE49-F238E27FC236}">
                <a16:creationId xmlns:a16="http://schemas.microsoft.com/office/drawing/2014/main" id="{FEA78DCA-8E64-4EB1-BDE2-339E17A013D7}"/>
              </a:ext>
            </a:extLst>
          </p:cNvPr>
          <p:cNvSpPr>
            <a:spLocks/>
          </p:cNvSpPr>
          <p:nvPr/>
        </p:nvSpPr>
        <p:spPr bwMode="auto">
          <a:xfrm>
            <a:off x="7108075" y="679734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51C436DD-48D2-4854-B654-65BA5B12D1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3233" y="4322099"/>
            <a:ext cx="1304593" cy="1326269"/>
            <a:chOff x="4985" y="-818"/>
            <a:chExt cx="1264" cy="1285"/>
          </a:xfrm>
          <a:solidFill>
            <a:schemeClr val="bg1"/>
          </a:solidFill>
        </p:grpSpPr>
        <p:sp>
          <p:nvSpPr>
            <p:cNvPr id="125" name="Oval 26">
              <a:extLst>
                <a:ext uri="{FF2B5EF4-FFF2-40B4-BE49-F238E27FC236}">
                  <a16:creationId xmlns:a16="http://schemas.microsoft.com/office/drawing/2014/main" id="{8D842DE6-65C7-45A2-919F-F7D3D445D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27">
              <a:extLst>
                <a:ext uri="{FF2B5EF4-FFF2-40B4-BE49-F238E27FC236}">
                  <a16:creationId xmlns:a16="http://schemas.microsoft.com/office/drawing/2014/main" id="{0988BC6C-F3E7-4069-A76B-082B48369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28">
              <a:extLst>
                <a:ext uri="{FF2B5EF4-FFF2-40B4-BE49-F238E27FC236}">
                  <a16:creationId xmlns:a16="http://schemas.microsoft.com/office/drawing/2014/main" id="{5A017AF3-92DE-4A3D-9093-B57BA3327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Oval 29">
              <a:extLst>
                <a:ext uri="{FF2B5EF4-FFF2-40B4-BE49-F238E27FC236}">
                  <a16:creationId xmlns:a16="http://schemas.microsoft.com/office/drawing/2014/main" id="{BFF22577-7C02-42B8-A54D-B87CB281D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A1B97872-E615-4E40-850E-9BAD120FC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Oval 31">
              <a:extLst>
                <a:ext uri="{FF2B5EF4-FFF2-40B4-BE49-F238E27FC236}">
                  <a16:creationId xmlns:a16="http://schemas.microsoft.com/office/drawing/2014/main" id="{3D9FADFC-AE4B-4E12-A2AC-94328E40B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Oval 32">
              <a:extLst>
                <a:ext uri="{FF2B5EF4-FFF2-40B4-BE49-F238E27FC236}">
                  <a16:creationId xmlns:a16="http://schemas.microsoft.com/office/drawing/2014/main" id="{79E342A5-48C9-484A-A36D-7924D2004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Oval 33">
              <a:extLst>
                <a:ext uri="{FF2B5EF4-FFF2-40B4-BE49-F238E27FC236}">
                  <a16:creationId xmlns:a16="http://schemas.microsoft.com/office/drawing/2014/main" id="{79E7B11F-AEA1-4DCF-8FF0-1F500F2B5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Oval 34">
              <a:extLst>
                <a:ext uri="{FF2B5EF4-FFF2-40B4-BE49-F238E27FC236}">
                  <a16:creationId xmlns:a16="http://schemas.microsoft.com/office/drawing/2014/main" id="{B17E1756-C12D-4CAD-82AE-6EA5DD152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Oval 35">
              <a:extLst>
                <a:ext uri="{FF2B5EF4-FFF2-40B4-BE49-F238E27FC236}">
                  <a16:creationId xmlns:a16="http://schemas.microsoft.com/office/drawing/2014/main" id="{3B626600-C24D-4970-B29F-D62645E32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36">
              <a:extLst>
                <a:ext uri="{FF2B5EF4-FFF2-40B4-BE49-F238E27FC236}">
                  <a16:creationId xmlns:a16="http://schemas.microsoft.com/office/drawing/2014/main" id="{9EC5B2D6-450E-43A0-98FD-EE1DFE217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Oval 37">
              <a:extLst>
                <a:ext uri="{FF2B5EF4-FFF2-40B4-BE49-F238E27FC236}">
                  <a16:creationId xmlns:a16="http://schemas.microsoft.com/office/drawing/2014/main" id="{D0BB8930-2877-494E-8092-C301353A5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38">
              <a:extLst>
                <a:ext uri="{FF2B5EF4-FFF2-40B4-BE49-F238E27FC236}">
                  <a16:creationId xmlns:a16="http://schemas.microsoft.com/office/drawing/2014/main" id="{954C9C52-CCFD-4089-9B2A-57FFDC55E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Oval 39">
              <a:extLst>
                <a:ext uri="{FF2B5EF4-FFF2-40B4-BE49-F238E27FC236}">
                  <a16:creationId xmlns:a16="http://schemas.microsoft.com/office/drawing/2014/main" id="{5DEBC0E3-AD4D-4587-B429-EB8673BEC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Oval 40">
              <a:extLst>
                <a:ext uri="{FF2B5EF4-FFF2-40B4-BE49-F238E27FC236}">
                  <a16:creationId xmlns:a16="http://schemas.microsoft.com/office/drawing/2014/main" id="{8BB2CCFA-FF2D-4F4C-85D1-51C9938AA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Oval 41">
              <a:extLst>
                <a:ext uri="{FF2B5EF4-FFF2-40B4-BE49-F238E27FC236}">
                  <a16:creationId xmlns:a16="http://schemas.microsoft.com/office/drawing/2014/main" id="{0988EABF-D4B3-4CD4-9F66-5580176E0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42">
              <a:extLst>
                <a:ext uri="{FF2B5EF4-FFF2-40B4-BE49-F238E27FC236}">
                  <a16:creationId xmlns:a16="http://schemas.microsoft.com/office/drawing/2014/main" id="{83E48710-E805-4C5C-8161-A71AC0C8B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43">
              <a:extLst>
                <a:ext uri="{FF2B5EF4-FFF2-40B4-BE49-F238E27FC236}">
                  <a16:creationId xmlns:a16="http://schemas.microsoft.com/office/drawing/2014/main" id="{2E940697-7296-42A3-8113-FCF92873D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Oval 44">
              <a:extLst>
                <a:ext uri="{FF2B5EF4-FFF2-40B4-BE49-F238E27FC236}">
                  <a16:creationId xmlns:a16="http://schemas.microsoft.com/office/drawing/2014/main" id="{64601AF8-2625-4FC9-A16D-CEE2649C4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45">
              <a:extLst>
                <a:ext uri="{FF2B5EF4-FFF2-40B4-BE49-F238E27FC236}">
                  <a16:creationId xmlns:a16="http://schemas.microsoft.com/office/drawing/2014/main" id="{FD1666CC-FEA6-416C-B956-D9E6BE98A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46">
              <a:extLst>
                <a:ext uri="{FF2B5EF4-FFF2-40B4-BE49-F238E27FC236}">
                  <a16:creationId xmlns:a16="http://schemas.microsoft.com/office/drawing/2014/main" id="{D33AB4B0-3754-461D-B7D7-25C110E58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47">
              <a:extLst>
                <a:ext uri="{FF2B5EF4-FFF2-40B4-BE49-F238E27FC236}">
                  <a16:creationId xmlns:a16="http://schemas.microsoft.com/office/drawing/2014/main" id="{4D5C7A6F-6D67-4D74-8A75-609A72F86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48">
              <a:extLst>
                <a:ext uri="{FF2B5EF4-FFF2-40B4-BE49-F238E27FC236}">
                  <a16:creationId xmlns:a16="http://schemas.microsoft.com/office/drawing/2014/main" id="{248E4AC1-CBB2-4804-AA32-C6D2C06BB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Oval 49">
              <a:extLst>
                <a:ext uri="{FF2B5EF4-FFF2-40B4-BE49-F238E27FC236}">
                  <a16:creationId xmlns:a16="http://schemas.microsoft.com/office/drawing/2014/main" id="{1BE2780E-9432-4F6C-9C66-165DC54B0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50">
              <a:extLst>
                <a:ext uri="{FF2B5EF4-FFF2-40B4-BE49-F238E27FC236}">
                  <a16:creationId xmlns:a16="http://schemas.microsoft.com/office/drawing/2014/main" id="{CF96BE66-D4E4-43E7-8C3A-703F232F9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0" name="Group 53">
            <a:extLst>
              <a:ext uri="{FF2B5EF4-FFF2-40B4-BE49-F238E27FC236}">
                <a16:creationId xmlns:a16="http://schemas.microsoft.com/office/drawing/2014/main" id="{D1FBFF00-FDCB-4E3D-A359-A8A21351A55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82400" y="4282793"/>
            <a:ext cx="1234476" cy="1238700"/>
            <a:chOff x="2767" y="-581"/>
            <a:chExt cx="877" cy="880"/>
          </a:xfrm>
          <a:solidFill>
            <a:schemeClr val="bg1"/>
          </a:solidFill>
        </p:grpSpPr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A052456B-EB9B-48C7-B5A7-72E1AF0C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-39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4325307A-885A-42E1-8909-11EE2DC4F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-156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EFFF8456-233C-4633-A3E9-2CD4AEFD6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1B20642C-A1AC-4C8F-8F3C-153F79C85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-484"/>
              <a:ext cx="215" cy="215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58">
              <a:extLst>
                <a:ext uri="{FF2B5EF4-FFF2-40B4-BE49-F238E27FC236}">
                  <a16:creationId xmlns:a16="http://schemas.microsoft.com/office/drawing/2014/main" id="{BDBC7B08-4751-4D14-A0CE-F68973D90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-25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59">
              <a:extLst>
                <a:ext uri="{FF2B5EF4-FFF2-40B4-BE49-F238E27FC236}">
                  <a16:creationId xmlns:a16="http://schemas.microsoft.com/office/drawing/2014/main" id="{718D098D-E9E2-4264-BBBD-F23A7C8AB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-5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B3C51FA-226B-4626-B2E8-390510043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451954">
            <a:off x="1745514" y="-3475539"/>
            <a:ext cx="14855320" cy="9877201"/>
          </a:xfrm>
          <a:prstGeom prst="rect">
            <a:avLst/>
          </a:prstGeom>
        </p:spPr>
      </p:pic>
      <p:sp>
        <p:nvSpPr>
          <p:cNvPr id="157" name="文本框 156">
            <a:extLst>
              <a:ext uri="{FF2B5EF4-FFF2-40B4-BE49-F238E27FC236}">
                <a16:creationId xmlns:a16="http://schemas.microsoft.com/office/drawing/2014/main" id="{AB410EAD-19DD-480B-9D4C-FD0CF0DAF16D}"/>
              </a:ext>
            </a:extLst>
          </p:cNvPr>
          <p:cNvSpPr txBox="1"/>
          <p:nvPr/>
        </p:nvSpPr>
        <p:spPr>
          <a:xfrm rot="5400000">
            <a:off x="7653128" y="1005590"/>
            <a:ext cx="3601455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9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01</a:t>
            </a:r>
            <a:endParaRPr lang="zh-CN" altLang="en-US" sz="19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ED315BDC-29D7-4C38-BF35-06BC275E0ADB}"/>
              </a:ext>
            </a:extLst>
          </p:cNvPr>
          <p:cNvGrpSpPr/>
          <p:nvPr/>
        </p:nvGrpSpPr>
        <p:grpSpPr>
          <a:xfrm>
            <a:off x="1546254" y="3985323"/>
            <a:ext cx="4163308" cy="1508819"/>
            <a:chOff x="4637792" y="1575475"/>
            <a:chExt cx="4163308" cy="1508819"/>
          </a:xfrm>
        </p:grpSpPr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95BE5FC5-AE17-4254-8227-CD191A847DBF}"/>
                </a:ext>
              </a:extLst>
            </p:cNvPr>
            <p:cNvSpPr txBox="1"/>
            <p:nvPr/>
          </p:nvSpPr>
          <p:spPr>
            <a:xfrm>
              <a:off x="4637792" y="1575475"/>
              <a:ext cx="37472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6000" dirty="0"/>
                <a:t>项目概要</a:t>
              </a: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E2F39675-F750-4138-8F29-79E2E6C9B42A}"/>
                </a:ext>
              </a:extLst>
            </p:cNvPr>
            <p:cNvSpPr txBox="1"/>
            <p:nvPr/>
          </p:nvSpPr>
          <p:spPr>
            <a:xfrm>
              <a:off x="4663191" y="2591138"/>
              <a:ext cx="4137909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38E3ACFE-C623-4408-BEB8-7AA5148A61DF}"/>
                </a:ext>
              </a:extLst>
            </p:cNvPr>
            <p:cNvCxnSpPr>
              <a:cxnSpLocks/>
            </p:cNvCxnSpPr>
            <p:nvPr/>
          </p:nvCxnSpPr>
          <p:spPr>
            <a:xfrm>
              <a:off x="4749800" y="3084294"/>
              <a:ext cx="596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67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ṡliḓe">
            <a:extLst>
              <a:ext uri="{FF2B5EF4-FFF2-40B4-BE49-F238E27FC236}">
                <a16:creationId xmlns:a16="http://schemas.microsoft.com/office/drawing/2014/main" id="{A85C8CA7-374E-41C2-8AC9-0DE956C9ACC7}"/>
              </a:ext>
            </a:extLst>
          </p:cNvPr>
          <p:cNvSpPr/>
          <p:nvPr/>
        </p:nvSpPr>
        <p:spPr>
          <a:xfrm>
            <a:off x="3170523" y="2279011"/>
            <a:ext cx="5850017" cy="3043405"/>
          </a:xfrm>
          <a:prstGeom prst="rect">
            <a:avLst/>
          </a:prstGeom>
          <a:gradFill>
            <a:gsLst>
              <a:gs pos="0">
                <a:srgbClr val="42BAF9"/>
              </a:gs>
              <a:gs pos="94000">
                <a:srgbClr val="1B48CB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îṥľiḑe">
            <a:extLst>
              <a:ext uri="{FF2B5EF4-FFF2-40B4-BE49-F238E27FC236}">
                <a16:creationId xmlns:a16="http://schemas.microsoft.com/office/drawing/2014/main" id="{A4FB4347-7D59-445B-AB90-61A8AB94D8CA}"/>
              </a:ext>
            </a:extLst>
          </p:cNvPr>
          <p:cNvSpPr/>
          <p:nvPr/>
        </p:nvSpPr>
        <p:spPr bwMode="auto">
          <a:xfrm>
            <a:off x="5707495" y="2666347"/>
            <a:ext cx="777011" cy="748294"/>
          </a:xfrm>
          <a:custGeom>
            <a:avLst/>
            <a:gdLst>
              <a:gd name="connsiteX0" fmla="*/ 216243 w 609050"/>
              <a:gd name="connsiteY0" fmla="*/ 412730 h 586540"/>
              <a:gd name="connsiteX1" fmla="*/ 216243 w 609050"/>
              <a:gd name="connsiteY1" fmla="*/ 456594 h 586540"/>
              <a:gd name="connsiteX2" fmla="*/ 293953 w 609050"/>
              <a:gd name="connsiteY2" fmla="*/ 456594 h 586540"/>
              <a:gd name="connsiteX3" fmla="*/ 293953 w 609050"/>
              <a:gd name="connsiteY3" fmla="*/ 412730 h 586540"/>
              <a:gd name="connsiteX4" fmla="*/ 69884 w 609050"/>
              <a:gd name="connsiteY4" fmla="*/ 412730 h 586540"/>
              <a:gd name="connsiteX5" fmla="*/ 69884 w 609050"/>
              <a:gd name="connsiteY5" fmla="*/ 456594 h 586540"/>
              <a:gd name="connsiteX6" fmla="*/ 147595 w 609050"/>
              <a:gd name="connsiteY6" fmla="*/ 456594 h 586540"/>
              <a:gd name="connsiteX7" fmla="*/ 147595 w 609050"/>
              <a:gd name="connsiteY7" fmla="*/ 412730 h 586540"/>
              <a:gd name="connsiteX8" fmla="*/ 460769 w 609050"/>
              <a:gd name="connsiteY8" fmla="*/ 376268 h 586540"/>
              <a:gd name="connsiteX9" fmla="*/ 460769 w 609050"/>
              <a:gd name="connsiteY9" fmla="*/ 414786 h 586540"/>
              <a:gd name="connsiteX10" fmla="*/ 555916 w 609050"/>
              <a:gd name="connsiteY10" fmla="*/ 414786 h 586540"/>
              <a:gd name="connsiteX11" fmla="*/ 555916 w 609050"/>
              <a:gd name="connsiteY11" fmla="*/ 376268 h 586540"/>
              <a:gd name="connsiteX12" fmla="*/ 216243 w 609050"/>
              <a:gd name="connsiteY12" fmla="*/ 339670 h 586540"/>
              <a:gd name="connsiteX13" fmla="*/ 216243 w 609050"/>
              <a:gd name="connsiteY13" fmla="*/ 383533 h 586540"/>
              <a:gd name="connsiteX14" fmla="*/ 293953 w 609050"/>
              <a:gd name="connsiteY14" fmla="*/ 383533 h 586540"/>
              <a:gd name="connsiteX15" fmla="*/ 293953 w 609050"/>
              <a:gd name="connsiteY15" fmla="*/ 339670 h 586540"/>
              <a:gd name="connsiteX16" fmla="*/ 69884 w 609050"/>
              <a:gd name="connsiteY16" fmla="*/ 339670 h 586540"/>
              <a:gd name="connsiteX17" fmla="*/ 69884 w 609050"/>
              <a:gd name="connsiteY17" fmla="*/ 383533 h 586540"/>
              <a:gd name="connsiteX18" fmla="*/ 147595 w 609050"/>
              <a:gd name="connsiteY18" fmla="*/ 383533 h 586540"/>
              <a:gd name="connsiteX19" fmla="*/ 147595 w 609050"/>
              <a:gd name="connsiteY19" fmla="*/ 339670 h 586540"/>
              <a:gd name="connsiteX20" fmla="*/ 460769 w 609050"/>
              <a:gd name="connsiteY20" fmla="*/ 303071 h 586540"/>
              <a:gd name="connsiteX21" fmla="*/ 460769 w 609050"/>
              <a:gd name="connsiteY21" fmla="*/ 341726 h 586540"/>
              <a:gd name="connsiteX22" fmla="*/ 555916 w 609050"/>
              <a:gd name="connsiteY22" fmla="*/ 341726 h 586540"/>
              <a:gd name="connsiteX23" fmla="*/ 555916 w 609050"/>
              <a:gd name="connsiteY23" fmla="*/ 303071 h 586540"/>
              <a:gd name="connsiteX24" fmla="*/ 216243 w 609050"/>
              <a:gd name="connsiteY24" fmla="*/ 266609 h 586540"/>
              <a:gd name="connsiteX25" fmla="*/ 216243 w 609050"/>
              <a:gd name="connsiteY25" fmla="*/ 310473 h 586540"/>
              <a:gd name="connsiteX26" fmla="*/ 293953 w 609050"/>
              <a:gd name="connsiteY26" fmla="*/ 310473 h 586540"/>
              <a:gd name="connsiteX27" fmla="*/ 293953 w 609050"/>
              <a:gd name="connsiteY27" fmla="*/ 266609 h 586540"/>
              <a:gd name="connsiteX28" fmla="*/ 69884 w 609050"/>
              <a:gd name="connsiteY28" fmla="*/ 266609 h 586540"/>
              <a:gd name="connsiteX29" fmla="*/ 69884 w 609050"/>
              <a:gd name="connsiteY29" fmla="*/ 310473 h 586540"/>
              <a:gd name="connsiteX30" fmla="*/ 147595 w 609050"/>
              <a:gd name="connsiteY30" fmla="*/ 310473 h 586540"/>
              <a:gd name="connsiteX31" fmla="*/ 147595 w 609050"/>
              <a:gd name="connsiteY31" fmla="*/ 266609 h 586540"/>
              <a:gd name="connsiteX32" fmla="*/ 460769 w 609050"/>
              <a:gd name="connsiteY32" fmla="*/ 230010 h 586540"/>
              <a:gd name="connsiteX33" fmla="*/ 460769 w 609050"/>
              <a:gd name="connsiteY33" fmla="*/ 268528 h 586540"/>
              <a:gd name="connsiteX34" fmla="*/ 555916 w 609050"/>
              <a:gd name="connsiteY34" fmla="*/ 268528 h 586540"/>
              <a:gd name="connsiteX35" fmla="*/ 555916 w 609050"/>
              <a:gd name="connsiteY35" fmla="*/ 230010 h 586540"/>
              <a:gd name="connsiteX36" fmla="*/ 216243 w 609050"/>
              <a:gd name="connsiteY36" fmla="*/ 193549 h 586540"/>
              <a:gd name="connsiteX37" fmla="*/ 216243 w 609050"/>
              <a:gd name="connsiteY37" fmla="*/ 237412 h 586540"/>
              <a:gd name="connsiteX38" fmla="*/ 293953 w 609050"/>
              <a:gd name="connsiteY38" fmla="*/ 237412 h 586540"/>
              <a:gd name="connsiteX39" fmla="*/ 293953 w 609050"/>
              <a:gd name="connsiteY39" fmla="*/ 193549 h 586540"/>
              <a:gd name="connsiteX40" fmla="*/ 69884 w 609050"/>
              <a:gd name="connsiteY40" fmla="*/ 193549 h 586540"/>
              <a:gd name="connsiteX41" fmla="*/ 69884 w 609050"/>
              <a:gd name="connsiteY41" fmla="*/ 237412 h 586540"/>
              <a:gd name="connsiteX42" fmla="*/ 147595 w 609050"/>
              <a:gd name="connsiteY42" fmla="*/ 237412 h 586540"/>
              <a:gd name="connsiteX43" fmla="*/ 147595 w 609050"/>
              <a:gd name="connsiteY43" fmla="*/ 193549 h 586540"/>
              <a:gd name="connsiteX44" fmla="*/ 460769 w 609050"/>
              <a:gd name="connsiteY44" fmla="*/ 156950 h 586540"/>
              <a:gd name="connsiteX45" fmla="*/ 460769 w 609050"/>
              <a:gd name="connsiteY45" fmla="*/ 195468 h 586540"/>
              <a:gd name="connsiteX46" fmla="*/ 555916 w 609050"/>
              <a:gd name="connsiteY46" fmla="*/ 195468 h 586540"/>
              <a:gd name="connsiteX47" fmla="*/ 555916 w 609050"/>
              <a:gd name="connsiteY47" fmla="*/ 156950 h 586540"/>
              <a:gd name="connsiteX48" fmla="*/ 192926 w 609050"/>
              <a:gd name="connsiteY48" fmla="*/ 96251 h 586540"/>
              <a:gd name="connsiteX49" fmla="*/ 361366 w 609050"/>
              <a:gd name="connsiteY49" fmla="*/ 96251 h 586540"/>
              <a:gd name="connsiteX50" fmla="*/ 361366 w 609050"/>
              <a:gd name="connsiteY50" fmla="*/ 114880 h 586540"/>
              <a:gd name="connsiteX51" fmla="*/ 192926 w 609050"/>
              <a:gd name="connsiteY51" fmla="*/ 114880 h 586540"/>
              <a:gd name="connsiteX52" fmla="*/ 192926 w 609050"/>
              <a:gd name="connsiteY52" fmla="*/ 49819 h 586540"/>
              <a:gd name="connsiteX53" fmla="*/ 361366 w 609050"/>
              <a:gd name="connsiteY53" fmla="*/ 49819 h 586540"/>
              <a:gd name="connsiteX54" fmla="*/ 361366 w 609050"/>
              <a:gd name="connsiteY54" fmla="*/ 68307 h 586540"/>
              <a:gd name="connsiteX55" fmla="*/ 192926 w 609050"/>
              <a:gd name="connsiteY55" fmla="*/ 68307 h 586540"/>
              <a:gd name="connsiteX56" fmla="*/ 166130 w 609050"/>
              <a:gd name="connsiteY56" fmla="*/ 25222 h 586540"/>
              <a:gd name="connsiteX57" fmla="*/ 166130 w 609050"/>
              <a:gd name="connsiteY57" fmla="*/ 155716 h 586540"/>
              <a:gd name="connsiteX58" fmla="*/ 338987 w 609050"/>
              <a:gd name="connsiteY58" fmla="*/ 155716 h 586540"/>
              <a:gd name="connsiteX59" fmla="*/ 338987 w 609050"/>
              <a:gd name="connsiteY59" fmla="*/ 341040 h 586540"/>
              <a:gd name="connsiteX60" fmla="*/ 338987 w 609050"/>
              <a:gd name="connsiteY60" fmla="*/ 531710 h 586540"/>
              <a:gd name="connsiteX61" fmla="*/ 366721 w 609050"/>
              <a:gd name="connsiteY61" fmla="*/ 531710 h 586540"/>
              <a:gd name="connsiteX62" fmla="*/ 366721 w 609050"/>
              <a:gd name="connsiteY62" fmla="*/ 341040 h 586540"/>
              <a:gd name="connsiteX63" fmla="*/ 366721 w 609050"/>
              <a:gd name="connsiteY63" fmla="*/ 155305 h 586540"/>
              <a:gd name="connsiteX64" fmla="*/ 388002 w 609050"/>
              <a:gd name="connsiteY64" fmla="*/ 143517 h 586540"/>
              <a:gd name="connsiteX65" fmla="*/ 388002 w 609050"/>
              <a:gd name="connsiteY65" fmla="*/ 25222 h 586540"/>
              <a:gd name="connsiteX66" fmla="*/ 140867 w 609050"/>
              <a:gd name="connsiteY66" fmla="*/ 0 h 586540"/>
              <a:gd name="connsiteX67" fmla="*/ 413402 w 609050"/>
              <a:gd name="connsiteY67" fmla="*/ 0 h 586540"/>
              <a:gd name="connsiteX68" fmla="*/ 413402 w 609050"/>
              <a:gd name="connsiteY68" fmla="*/ 129398 h 586540"/>
              <a:gd name="connsiteX69" fmla="*/ 432486 w 609050"/>
              <a:gd name="connsiteY69" fmla="*/ 118843 h 586540"/>
              <a:gd name="connsiteX70" fmla="*/ 584199 w 609050"/>
              <a:gd name="connsiteY70" fmla="*/ 118843 h 586540"/>
              <a:gd name="connsiteX71" fmla="*/ 584199 w 609050"/>
              <a:gd name="connsiteY71" fmla="*/ 531710 h 586540"/>
              <a:gd name="connsiteX72" fmla="*/ 609050 w 609050"/>
              <a:gd name="connsiteY72" fmla="*/ 531710 h 586540"/>
              <a:gd name="connsiteX73" fmla="*/ 609050 w 609050"/>
              <a:gd name="connsiteY73" fmla="*/ 586540 h 586540"/>
              <a:gd name="connsiteX74" fmla="*/ 0 w 609050"/>
              <a:gd name="connsiteY74" fmla="*/ 586540 h 586540"/>
              <a:gd name="connsiteX75" fmla="*/ 0 w 609050"/>
              <a:gd name="connsiteY75" fmla="*/ 531710 h 586540"/>
              <a:gd name="connsiteX76" fmla="*/ 24851 w 609050"/>
              <a:gd name="connsiteY76" fmla="*/ 531710 h 586540"/>
              <a:gd name="connsiteX77" fmla="*/ 24851 w 609050"/>
              <a:gd name="connsiteY77" fmla="*/ 155716 h 586540"/>
              <a:gd name="connsiteX78" fmla="*/ 140867 w 609050"/>
              <a:gd name="connsiteY78" fmla="*/ 155716 h 58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050" h="586540">
                <a:moveTo>
                  <a:pt x="216243" y="412730"/>
                </a:moveTo>
                <a:lnTo>
                  <a:pt x="216243" y="456594"/>
                </a:lnTo>
                <a:lnTo>
                  <a:pt x="293953" y="456594"/>
                </a:lnTo>
                <a:lnTo>
                  <a:pt x="293953" y="412730"/>
                </a:lnTo>
                <a:close/>
                <a:moveTo>
                  <a:pt x="69884" y="412730"/>
                </a:moveTo>
                <a:lnTo>
                  <a:pt x="69884" y="456594"/>
                </a:lnTo>
                <a:lnTo>
                  <a:pt x="147595" y="456594"/>
                </a:lnTo>
                <a:lnTo>
                  <a:pt x="147595" y="412730"/>
                </a:lnTo>
                <a:close/>
                <a:moveTo>
                  <a:pt x="460769" y="376268"/>
                </a:moveTo>
                <a:lnTo>
                  <a:pt x="460769" y="414786"/>
                </a:lnTo>
                <a:lnTo>
                  <a:pt x="555916" y="414786"/>
                </a:lnTo>
                <a:lnTo>
                  <a:pt x="555916" y="376268"/>
                </a:lnTo>
                <a:close/>
                <a:moveTo>
                  <a:pt x="216243" y="339670"/>
                </a:moveTo>
                <a:lnTo>
                  <a:pt x="216243" y="383533"/>
                </a:lnTo>
                <a:lnTo>
                  <a:pt x="293953" y="383533"/>
                </a:lnTo>
                <a:lnTo>
                  <a:pt x="293953" y="339670"/>
                </a:lnTo>
                <a:close/>
                <a:moveTo>
                  <a:pt x="69884" y="339670"/>
                </a:moveTo>
                <a:lnTo>
                  <a:pt x="69884" y="383533"/>
                </a:lnTo>
                <a:lnTo>
                  <a:pt x="147595" y="383533"/>
                </a:lnTo>
                <a:lnTo>
                  <a:pt x="147595" y="339670"/>
                </a:lnTo>
                <a:close/>
                <a:moveTo>
                  <a:pt x="460769" y="303071"/>
                </a:moveTo>
                <a:lnTo>
                  <a:pt x="460769" y="341726"/>
                </a:lnTo>
                <a:lnTo>
                  <a:pt x="555916" y="341726"/>
                </a:lnTo>
                <a:lnTo>
                  <a:pt x="555916" y="303071"/>
                </a:lnTo>
                <a:close/>
                <a:moveTo>
                  <a:pt x="216243" y="266609"/>
                </a:moveTo>
                <a:lnTo>
                  <a:pt x="216243" y="310473"/>
                </a:lnTo>
                <a:lnTo>
                  <a:pt x="293953" y="310473"/>
                </a:lnTo>
                <a:lnTo>
                  <a:pt x="293953" y="266609"/>
                </a:lnTo>
                <a:close/>
                <a:moveTo>
                  <a:pt x="69884" y="266609"/>
                </a:moveTo>
                <a:lnTo>
                  <a:pt x="69884" y="310473"/>
                </a:lnTo>
                <a:lnTo>
                  <a:pt x="147595" y="310473"/>
                </a:lnTo>
                <a:lnTo>
                  <a:pt x="147595" y="266609"/>
                </a:lnTo>
                <a:close/>
                <a:moveTo>
                  <a:pt x="460769" y="230010"/>
                </a:moveTo>
                <a:lnTo>
                  <a:pt x="460769" y="268528"/>
                </a:lnTo>
                <a:lnTo>
                  <a:pt x="555916" y="268528"/>
                </a:lnTo>
                <a:lnTo>
                  <a:pt x="555916" y="230010"/>
                </a:lnTo>
                <a:close/>
                <a:moveTo>
                  <a:pt x="216243" y="193549"/>
                </a:moveTo>
                <a:lnTo>
                  <a:pt x="216243" y="237412"/>
                </a:lnTo>
                <a:lnTo>
                  <a:pt x="293953" y="237412"/>
                </a:lnTo>
                <a:lnTo>
                  <a:pt x="293953" y="193549"/>
                </a:lnTo>
                <a:close/>
                <a:moveTo>
                  <a:pt x="69884" y="193549"/>
                </a:moveTo>
                <a:lnTo>
                  <a:pt x="69884" y="237412"/>
                </a:lnTo>
                <a:lnTo>
                  <a:pt x="147595" y="237412"/>
                </a:lnTo>
                <a:lnTo>
                  <a:pt x="147595" y="193549"/>
                </a:lnTo>
                <a:close/>
                <a:moveTo>
                  <a:pt x="460769" y="156950"/>
                </a:moveTo>
                <a:lnTo>
                  <a:pt x="460769" y="195468"/>
                </a:lnTo>
                <a:lnTo>
                  <a:pt x="555916" y="195468"/>
                </a:lnTo>
                <a:lnTo>
                  <a:pt x="555916" y="156950"/>
                </a:lnTo>
                <a:close/>
                <a:moveTo>
                  <a:pt x="192926" y="96251"/>
                </a:moveTo>
                <a:lnTo>
                  <a:pt x="361366" y="96251"/>
                </a:lnTo>
                <a:lnTo>
                  <a:pt x="361366" y="114880"/>
                </a:lnTo>
                <a:lnTo>
                  <a:pt x="192926" y="114880"/>
                </a:lnTo>
                <a:close/>
                <a:moveTo>
                  <a:pt x="192926" y="49819"/>
                </a:moveTo>
                <a:lnTo>
                  <a:pt x="361366" y="49819"/>
                </a:lnTo>
                <a:lnTo>
                  <a:pt x="361366" y="68307"/>
                </a:lnTo>
                <a:lnTo>
                  <a:pt x="192926" y="68307"/>
                </a:lnTo>
                <a:close/>
                <a:moveTo>
                  <a:pt x="166130" y="25222"/>
                </a:moveTo>
                <a:lnTo>
                  <a:pt x="166130" y="155716"/>
                </a:lnTo>
                <a:lnTo>
                  <a:pt x="338987" y="155716"/>
                </a:lnTo>
                <a:lnTo>
                  <a:pt x="338987" y="341040"/>
                </a:lnTo>
                <a:lnTo>
                  <a:pt x="338987" y="531710"/>
                </a:lnTo>
                <a:lnTo>
                  <a:pt x="366721" y="531710"/>
                </a:lnTo>
                <a:lnTo>
                  <a:pt x="366721" y="341040"/>
                </a:lnTo>
                <a:lnTo>
                  <a:pt x="366721" y="155305"/>
                </a:lnTo>
                <a:lnTo>
                  <a:pt x="388002" y="143517"/>
                </a:lnTo>
                <a:lnTo>
                  <a:pt x="388002" y="25222"/>
                </a:lnTo>
                <a:close/>
                <a:moveTo>
                  <a:pt x="140867" y="0"/>
                </a:moveTo>
                <a:lnTo>
                  <a:pt x="413402" y="0"/>
                </a:lnTo>
                <a:lnTo>
                  <a:pt x="413402" y="129398"/>
                </a:lnTo>
                <a:lnTo>
                  <a:pt x="432486" y="118843"/>
                </a:lnTo>
                <a:lnTo>
                  <a:pt x="584199" y="118843"/>
                </a:lnTo>
                <a:lnTo>
                  <a:pt x="584199" y="531710"/>
                </a:lnTo>
                <a:lnTo>
                  <a:pt x="609050" y="531710"/>
                </a:lnTo>
                <a:lnTo>
                  <a:pt x="609050" y="586540"/>
                </a:lnTo>
                <a:lnTo>
                  <a:pt x="0" y="586540"/>
                </a:lnTo>
                <a:lnTo>
                  <a:pt x="0" y="531710"/>
                </a:lnTo>
                <a:lnTo>
                  <a:pt x="24851" y="531710"/>
                </a:lnTo>
                <a:lnTo>
                  <a:pt x="24851" y="155716"/>
                </a:lnTo>
                <a:lnTo>
                  <a:pt x="140867" y="1557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0" name="ïṧľiďê">
            <a:extLst>
              <a:ext uri="{FF2B5EF4-FFF2-40B4-BE49-F238E27FC236}">
                <a16:creationId xmlns:a16="http://schemas.microsoft.com/office/drawing/2014/main" id="{9C1B8689-5330-4D9F-8A73-7E908F1C7668}"/>
              </a:ext>
            </a:extLst>
          </p:cNvPr>
          <p:cNvSpPr/>
          <p:nvPr/>
        </p:nvSpPr>
        <p:spPr>
          <a:xfrm>
            <a:off x="-14513" y="2279009"/>
            <a:ext cx="3170522" cy="3043406"/>
          </a:xfrm>
          <a:prstGeom prst="rect">
            <a:avLst/>
          </a:prstGeom>
          <a:blipFill>
            <a:blip r:embed="rId3"/>
            <a:stretch>
              <a:fillRect l="-22081" r="-2190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ïśḷíḋé">
            <a:extLst>
              <a:ext uri="{FF2B5EF4-FFF2-40B4-BE49-F238E27FC236}">
                <a16:creationId xmlns:a16="http://schemas.microsoft.com/office/drawing/2014/main" id="{F18089DC-681A-4B50-AA88-AE7D9E5DC6E4}"/>
              </a:ext>
            </a:extLst>
          </p:cNvPr>
          <p:cNvSpPr/>
          <p:nvPr/>
        </p:nvSpPr>
        <p:spPr>
          <a:xfrm>
            <a:off x="9035054" y="2279009"/>
            <a:ext cx="3156946" cy="3043406"/>
          </a:xfrm>
          <a:prstGeom prst="rect">
            <a:avLst/>
          </a:prstGeom>
          <a:blipFill>
            <a:blip r:embed="rId4"/>
            <a:stretch>
              <a:fillRect l="-14326" r="-1421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4CC8DB-0320-4355-A0F8-5F24A3D0E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653B464-F5A3-4A5D-93CA-FA2928529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DCB5835-8B1B-4079-923F-D69A23A32A97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0D20030-3D75-4376-800D-ABE2D93B9C42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项目概要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70AFD06-4EE3-419A-86DC-6A52A11D7E30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ECFA5D2-8B1E-4013-808F-D6CE7174298F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01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  <p:grpSp>
        <p:nvGrpSpPr>
          <p:cNvPr id="19" name="组合 17">
            <a:extLst>
              <a:ext uri="{FF2B5EF4-FFF2-40B4-BE49-F238E27FC236}">
                <a16:creationId xmlns:a16="http://schemas.microsoft.com/office/drawing/2014/main" id="{77A0BC3D-8C42-4F69-978D-430B9BF47F23}"/>
              </a:ext>
            </a:extLst>
          </p:cNvPr>
          <p:cNvGrpSpPr>
            <a:grpSpLocks/>
          </p:cNvGrpSpPr>
          <p:nvPr/>
        </p:nvGrpSpPr>
        <p:grpSpPr bwMode="auto">
          <a:xfrm>
            <a:off x="4262524" y="3840163"/>
            <a:ext cx="3666014" cy="877059"/>
            <a:chOff x="7376008" y="1542823"/>
            <a:chExt cx="5266473" cy="877369"/>
          </a:xfrm>
        </p:grpSpPr>
        <p:sp>
          <p:nvSpPr>
            <p:cNvPr id="20" name="文本框 6">
              <a:extLst>
                <a:ext uri="{FF2B5EF4-FFF2-40B4-BE49-F238E27FC236}">
                  <a16:creationId xmlns:a16="http://schemas.microsoft.com/office/drawing/2014/main" id="{211A8E1C-D20A-41A2-A0DF-58035547E51A}"/>
                </a:ext>
              </a:extLst>
            </p:cNvPr>
            <p:cNvSpPr txBox="1"/>
            <p:nvPr/>
          </p:nvSpPr>
          <p:spPr>
            <a:xfrm>
              <a:off x="7376008" y="1864203"/>
              <a:ext cx="5266473" cy="5559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bg1"/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/>
                  </a:solidFill>
                </a:rPr>
                <a:t>er</a:t>
              </a:r>
              <a:r>
                <a:rPr lang="en-US" altLang="zh-CN" sz="800" dirty="0">
                  <a:solidFill>
                    <a:schemeClr val="bg1"/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bg1"/>
                  </a:solidFill>
                </a:rPr>
                <a:t>tu</a:t>
              </a:r>
              <a:r>
                <a:rPr lang="en-US" altLang="zh-CN" sz="800" dirty="0">
                  <a:solidFill>
                    <a:schemeClr val="bg1"/>
                  </a:solidFill>
                </a:rPr>
                <a:t> </a:t>
              </a:r>
              <a:r>
                <a:rPr lang="en-US" altLang="zh-CN" sz="800" dirty="0" err="1">
                  <a:solidFill>
                    <a:schemeClr val="bg1"/>
                  </a:solidFill>
                </a:rPr>
                <a:t>internetThis</a:t>
              </a:r>
              <a:r>
                <a:rPr lang="en-US" altLang="zh-CN" sz="800" dirty="0">
                  <a:solidFill>
                    <a:schemeClr val="bg1"/>
                  </a:solidFill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bg1"/>
                  </a:solidFill>
                </a:rPr>
                <a:t>er</a:t>
              </a:r>
              <a:r>
                <a:rPr lang="en-US" altLang="zh-CN" sz="800" dirty="0">
                  <a:solidFill>
                    <a:schemeClr val="bg1"/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bg1"/>
                  </a:solidFill>
                </a:rPr>
                <a:t>tu</a:t>
              </a:r>
              <a:r>
                <a:rPr lang="en-US" altLang="zh-CN" sz="800" dirty="0">
                  <a:solidFill>
                    <a:schemeClr val="bg1"/>
                  </a:solidFill>
                </a:rPr>
                <a:t> internet</a:t>
              </a:r>
            </a:p>
          </p:txBody>
        </p:sp>
        <p:sp>
          <p:nvSpPr>
            <p:cNvPr id="21" name="文本框 7">
              <a:extLst>
                <a:ext uri="{FF2B5EF4-FFF2-40B4-BE49-F238E27FC236}">
                  <a16:creationId xmlns:a16="http://schemas.microsoft.com/office/drawing/2014/main" id="{95D34770-79FC-46CA-9568-961D76866256}"/>
                </a:ext>
              </a:extLst>
            </p:cNvPr>
            <p:cNvSpPr txBox="1"/>
            <p:nvPr/>
          </p:nvSpPr>
          <p:spPr>
            <a:xfrm>
              <a:off x="9134140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</a:rPr>
                <a:t>文字输入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7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60AC49E-3511-4F53-B767-BAEB59838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758" y="2330337"/>
            <a:ext cx="3604982" cy="34266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A5A675B-1578-44F4-B59A-F55EF7446366}"/>
              </a:ext>
            </a:extLst>
          </p:cNvPr>
          <p:cNvSpPr/>
          <p:nvPr/>
        </p:nvSpPr>
        <p:spPr>
          <a:xfrm>
            <a:off x="2476040" y="2782151"/>
            <a:ext cx="2560418" cy="1786164"/>
          </a:xfrm>
          <a:prstGeom prst="rect">
            <a:avLst/>
          </a:prstGeom>
          <a:blipFill>
            <a:blip r:embed="rId3"/>
            <a:stretch>
              <a:fillRect l="-12069" r="-119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27898D8-663F-4409-A336-C1BA1FDB516B}"/>
              </a:ext>
            </a:extLst>
          </p:cNvPr>
          <p:cNvGrpSpPr/>
          <p:nvPr/>
        </p:nvGrpSpPr>
        <p:grpSpPr>
          <a:xfrm>
            <a:off x="5558741" y="2330337"/>
            <a:ext cx="4708528" cy="3428206"/>
            <a:chOff x="5558741" y="2330337"/>
            <a:chExt cx="4708528" cy="342820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2649AEB6-D94A-49C1-9A40-FA6D20C9F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313" y="4045631"/>
              <a:ext cx="3332956" cy="7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4384F47-B6EE-4FA1-926D-FD337670D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313" y="4045631"/>
              <a:ext cx="3332956" cy="7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A6C83F-FD70-4964-A21C-F9D4E88EC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4313" y="2330337"/>
              <a:ext cx="3332956" cy="856456"/>
            </a:xfrm>
            <a:custGeom>
              <a:avLst/>
              <a:gdLst>
                <a:gd name="T0" fmla="*/ 2562 w 2562"/>
                <a:gd name="T1" fmla="*/ 658 h 658"/>
                <a:gd name="T2" fmla="*/ 2562 w 2562"/>
                <a:gd name="T3" fmla="*/ 539 h 658"/>
                <a:gd name="T4" fmla="*/ 1959 w 2562"/>
                <a:gd name="T5" fmla="*/ 0 h 658"/>
                <a:gd name="T6" fmla="*/ 0 w 2562"/>
                <a:gd name="T7" fmla="*/ 0 h 658"/>
                <a:gd name="T8" fmla="*/ 0 w 2562"/>
                <a:gd name="T9" fmla="*/ 658 h 658"/>
                <a:gd name="T10" fmla="*/ 2562 w 2562"/>
                <a:gd name="T11" fmla="*/ 658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2" h="658">
                  <a:moveTo>
                    <a:pt x="2562" y="658"/>
                  </a:moveTo>
                  <a:cubicBezTo>
                    <a:pt x="2562" y="539"/>
                    <a:pt x="2562" y="539"/>
                    <a:pt x="2562" y="539"/>
                  </a:cubicBezTo>
                  <a:cubicBezTo>
                    <a:pt x="2562" y="241"/>
                    <a:pt x="2292" y="0"/>
                    <a:pt x="19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8"/>
                    <a:pt x="0" y="658"/>
                    <a:pt x="0" y="658"/>
                  </a:cubicBezTo>
                  <a:lnTo>
                    <a:pt x="2562" y="658"/>
                  </a:ln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A2437C4E-B1C2-4725-8E1A-9701251B8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313" y="3187587"/>
              <a:ext cx="3332956" cy="858044"/>
            </a:xfrm>
            <a:prstGeom prst="rect">
              <a:avLst/>
            </a:pr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067EF176-433A-4665-A212-91B8F7A5E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313" y="4045631"/>
              <a:ext cx="3332956" cy="856456"/>
            </a:xfrm>
            <a:prstGeom prst="rect">
              <a:avLst/>
            </a:pr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5642CA2-611D-49DB-B0E8-E2CD1F0A8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4313" y="4902087"/>
              <a:ext cx="3332956" cy="856456"/>
            </a:xfrm>
            <a:custGeom>
              <a:avLst/>
              <a:gdLst>
                <a:gd name="T0" fmla="*/ 2562 w 2562"/>
                <a:gd name="T1" fmla="*/ 119 h 658"/>
                <a:gd name="T2" fmla="*/ 2562 w 2562"/>
                <a:gd name="T3" fmla="*/ 0 h 658"/>
                <a:gd name="T4" fmla="*/ 0 w 2562"/>
                <a:gd name="T5" fmla="*/ 0 h 658"/>
                <a:gd name="T6" fmla="*/ 0 w 2562"/>
                <a:gd name="T7" fmla="*/ 658 h 658"/>
                <a:gd name="T8" fmla="*/ 1959 w 2562"/>
                <a:gd name="T9" fmla="*/ 658 h 658"/>
                <a:gd name="T10" fmla="*/ 2562 w 2562"/>
                <a:gd name="T11" fmla="*/ 119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2" h="658">
                  <a:moveTo>
                    <a:pt x="2562" y="119"/>
                  </a:moveTo>
                  <a:cubicBezTo>
                    <a:pt x="2562" y="0"/>
                    <a:pt x="2562" y="0"/>
                    <a:pt x="25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8"/>
                    <a:pt x="0" y="658"/>
                    <a:pt x="0" y="658"/>
                  </a:cubicBezTo>
                  <a:cubicBezTo>
                    <a:pt x="1959" y="658"/>
                    <a:pt x="1959" y="658"/>
                    <a:pt x="1959" y="658"/>
                  </a:cubicBezTo>
                  <a:cubicBezTo>
                    <a:pt x="2292" y="658"/>
                    <a:pt x="2562" y="417"/>
                    <a:pt x="2562" y="119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37BDBBE-1ACC-4564-AD66-245A8400E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743" y="2330337"/>
              <a:ext cx="1375569" cy="856456"/>
            </a:xfrm>
            <a:prstGeom prst="rect">
              <a:avLst/>
            </a:pr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E05E8B6-2A81-4CCE-9DFB-3C1D2A673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745" y="3187587"/>
              <a:ext cx="1375569" cy="858044"/>
            </a:xfrm>
            <a:prstGeom prst="rect">
              <a:avLst/>
            </a:pr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6B98AD20-7F19-42E6-A8DE-8D3C38888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745" y="4045631"/>
              <a:ext cx="1375569" cy="856456"/>
            </a:xfrm>
            <a:prstGeom prst="rect">
              <a:avLst/>
            </a:pr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A16BEB79-2220-428D-8C56-3B9323A65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745" y="4902087"/>
              <a:ext cx="1375569" cy="856456"/>
            </a:xfrm>
            <a:prstGeom prst="rect">
              <a:avLst/>
            </a:pr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43DF247-49CF-4F33-8514-A580B5CE978B}"/>
                </a:ext>
              </a:extLst>
            </p:cNvPr>
            <p:cNvSpPr/>
            <p:nvPr/>
          </p:nvSpPr>
          <p:spPr>
            <a:xfrm>
              <a:off x="5558742" y="2330337"/>
              <a:ext cx="383256" cy="342661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ACF0BEE-C206-4CBF-AC47-A8D2BB90F786}"/>
                </a:ext>
              </a:extLst>
            </p:cNvPr>
            <p:cNvSpPr/>
            <p:nvPr/>
          </p:nvSpPr>
          <p:spPr>
            <a:xfrm rot="5400000">
              <a:off x="7852680" y="2607354"/>
              <a:ext cx="120650" cy="470852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C4276FE-D3ED-44F6-8354-0A7D28D17F7D}"/>
                </a:ext>
              </a:extLst>
            </p:cNvPr>
            <p:cNvSpPr/>
            <p:nvPr/>
          </p:nvSpPr>
          <p:spPr>
            <a:xfrm rot="5400000">
              <a:off x="7852680" y="1750104"/>
              <a:ext cx="120650" cy="470852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172F13-406E-408B-85A6-020AEE4F4D68}"/>
                </a:ext>
              </a:extLst>
            </p:cNvPr>
            <p:cNvSpPr/>
            <p:nvPr/>
          </p:nvSpPr>
          <p:spPr>
            <a:xfrm rot="5400000">
              <a:off x="7852680" y="899204"/>
              <a:ext cx="120650" cy="470852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408FB8B-166B-478B-B87E-D323B3664457}"/>
                </a:ext>
              </a:extLst>
            </p:cNvPr>
            <p:cNvSpPr/>
            <p:nvPr/>
          </p:nvSpPr>
          <p:spPr>
            <a:xfrm>
              <a:off x="6934312" y="2330337"/>
              <a:ext cx="138272" cy="342661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29">
              <a:extLst>
                <a:ext uri="{FF2B5EF4-FFF2-40B4-BE49-F238E27FC236}">
                  <a16:creationId xmlns:a16="http://schemas.microsoft.com/office/drawing/2014/main" id="{7A383358-0353-4E75-8264-017CABB256B3}"/>
                </a:ext>
              </a:extLst>
            </p:cNvPr>
            <p:cNvSpPr/>
            <p:nvPr/>
          </p:nvSpPr>
          <p:spPr>
            <a:xfrm>
              <a:off x="6051774" y="2587664"/>
              <a:ext cx="389506" cy="388974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7582" h="606753">
                  <a:moveTo>
                    <a:pt x="301725" y="150575"/>
                  </a:moveTo>
                  <a:cubicBezTo>
                    <a:pt x="337234" y="150564"/>
                    <a:pt x="372766" y="164072"/>
                    <a:pt x="399865" y="191134"/>
                  </a:cubicBezTo>
                  <a:cubicBezTo>
                    <a:pt x="415083" y="206331"/>
                    <a:pt x="418287" y="208730"/>
                    <a:pt x="428877" y="222861"/>
                  </a:cubicBezTo>
                  <a:lnTo>
                    <a:pt x="371653" y="280006"/>
                  </a:lnTo>
                  <a:cubicBezTo>
                    <a:pt x="365334" y="266764"/>
                    <a:pt x="355278" y="258499"/>
                    <a:pt x="343797" y="247034"/>
                  </a:cubicBezTo>
                  <a:cubicBezTo>
                    <a:pt x="320925" y="224194"/>
                    <a:pt x="283280" y="223483"/>
                    <a:pt x="259785" y="247034"/>
                  </a:cubicBezTo>
                  <a:lnTo>
                    <a:pt x="96478" y="410114"/>
                  </a:lnTo>
                  <a:cubicBezTo>
                    <a:pt x="73339" y="433220"/>
                    <a:pt x="73517" y="470724"/>
                    <a:pt x="96656" y="493831"/>
                  </a:cubicBezTo>
                  <a:lnTo>
                    <a:pt x="113209" y="510272"/>
                  </a:lnTo>
                  <a:cubicBezTo>
                    <a:pt x="136081" y="533201"/>
                    <a:pt x="173815" y="533645"/>
                    <a:pt x="197132" y="510183"/>
                  </a:cubicBezTo>
                  <a:lnTo>
                    <a:pt x="230239" y="477212"/>
                  </a:lnTo>
                  <a:cubicBezTo>
                    <a:pt x="253912" y="488498"/>
                    <a:pt x="279898" y="494631"/>
                    <a:pt x="306953" y="494631"/>
                  </a:cubicBezTo>
                  <a:cubicBezTo>
                    <a:pt x="313361" y="494631"/>
                    <a:pt x="319590" y="494275"/>
                    <a:pt x="325820" y="493653"/>
                  </a:cubicBezTo>
                  <a:lnTo>
                    <a:pt x="253200" y="566172"/>
                  </a:lnTo>
                  <a:cubicBezTo>
                    <a:pt x="199001" y="620384"/>
                    <a:pt x="110895" y="620206"/>
                    <a:pt x="57053" y="566083"/>
                  </a:cubicBezTo>
                  <a:lnTo>
                    <a:pt x="40678" y="549820"/>
                  </a:lnTo>
                  <a:cubicBezTo>
                    <a:pt x="-12275" y="497119"/>
                    <a:pt x="-14767" y="409136"/>
                    <a:pt x="40500" y="354036"/>
                  </a:cubicBezTo>
                  <a:lnTo>
                    <a:pt x="203718" y="191134"/>
                  </a:lnTo>
                  <a:cubicBezTo>
                    <a:pt x="230728" y="164117"/>
                    <a:pt x="266215" y="150586"/>
                    <a:pt x="301725" y="150575"/>
                  </a:cubicBezTo>
                  <a:close/>
                  <a:moveTo>
                    <a:pt x="452459" y="0"/>
                  </a:moveTo>
                  <a:cubicBezTo>
                    <a:pt x="487963" y="-22"/>
                    <a:pt x="523479" y="13487"/>
                    <a:pt x="550583" y="40550"/>
                  </a:cubicBezTo>
                  <a:lnTo>
                    <a:pt x="566961" y="56992"/>
                  </a:lnTo>
                  <a:cubicBezTo>
                    <a:pt x="621168" y="111029"/>
                    <a:pt x="621079" y="198839"/>
                    <a:pt x="566961" y="252787"/>
                  </a:cubicBezTo>
                  <a:lnTo>
                    <a:pt x="405050" y="414453"/>
                  </a:lnTo>
                  <a:cubicBezTo>
                    <a:pt x="350842" y="468668"/>
                    <a:pt x="262810" y="468490"/>
                    <a:pt x="208870" y="414453"/>
                  </a:cubicBezTo>
                  <a:cubicBezTo>
                    <a:pt x="194272" y="399789"/>
                    <a:pt x="190534" y="396945"/>
                    <a:pt x="179852" y="382724"/>
                  </a:cubicBezTo>
                  <a:lnTo>
                    <a:pt x="237353" y="325310"/>
                  </a:lnTo>
                  <a:cubicBezTo>
                    <a:pt x="244118" y="339708"/>
                    <a:pt x="252396" y="346018"/>
                    <a:pt x="265036" y="358639"/>
                  </a:cubicBezTo>
                  <a:cubicBezTo>
                    <a:pt x="287911" y="381480"/>
                    <a:pt x="325652" y="381925"/>
                    <a:pt x="349062" y="358550"/>
                  </a:cubicBezTo>
                  <a:lnTo>
                    <a:pt x="510973" y="196795"/>
                  </a:lnTo>
                  <a:cubicBezTo>
                    <a:pt x="533849" y="173953"/>
                    <a:pt x="534472" y="136448"/>
                    <a:pt x="510973" y="112895"/>
                  </a:cubicBezTo>
                  <a:lnTo>
                    <a:pt x="494506" y="96542"/>
                  </a:lnTo>
                  <a:cubicBezTo>
                    <a:pt x="471630" y="73701"/>
                    <a:pt x="433978" y="72990"/>
                    <a:pt x="410479" y="96542"/>
                  </a:cubicBezTo>
                  <a:lnTo>
                    <a:pt x="391431" y="115562"/>
                  </a:lnTo>
                  <a:cubicBezTo>
                    <a:pt x="367754" y="104274"/>
                    <a:pt x="341941" y="97786"/>
                    <a:pt x="314971" y="97786"/>
                  </a:cubicBezTo>
                  <a:cubicBezTo>
                    <a:pt x="308295" y="97786"/>
                    <a:pt x="301797" y="98942"/>
                    <a:pt x="295299" y="99653"/>
                  </a:cubicBezTo>
                  <a:lnTo>
                    <a:pt x="354403" y="40639"/>
                  </a:lnTo>
                  <a:cubicBezTo>
                    <a:pt x="381462" y="13576"/>
                    <a:pt x="416955" y="22"/>
                    <a:pt x="4524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椭圆 30">
              <a:extLst>
                <a:ext uri="{FF2B5EF4-FFF2-40B4-BE49-F238E27FC236}">
                  <a16:creationId xmlns:a16="http://schemas.microsoft.com/office/drawing/2014/main" id="{C1DC9CDB-703B-46AB-A99B-FD8D04FBCBBF}"/>
                </a:ext>
              </a:extLst>
            </p:cNvPr>
            <p:cNvSpPr/>
            <p:nvPr/>
          </p:nvSpPr>
          <p:spPr>
            <a:xfrm>
              <a:off x="6052615" y="3421856"/>
              <a:ext cx="387824" cy="389506"/>
            </a:xfrm>
            <a:custGeom>
              <a:avLst/>
              <a:gdLst>
                <a:gd name="connsiteX0" fmla="*/ 152145 w 603428"/>
                <a:gd name="connsiteY0" fmla="*/ 465773 h 606044"/>
                <a:gd name="connsiteX1" fmla="*/ 109085 w 603428"/>
                <a:gd name="connsiteY1" fmla="*/ 477238 h 606044"/>
                <a:gd name="connsiteX2" fmla="*/ 170804 w 603428"/>
                <a:gd name="connsiteY2" fmla="*/ 525965 h 606044"/>
                <a:gd name="connsiteX3" fmla="*/ 152145 w 603428"/>
                <a:gd name="connsiteY3" fmla="*/ 465773 h 606044"/>
                <a:gd name="connsiteX4" fmla="*/ 40189 w 603428"/>
                <a:gd name="connsiteY4" fmla="*/ 321025 h 606044"/>
                <a:gd name="connsiteX5" fmla="*/ 83249 w 603428"/>
                <a:gd name="connsiteY5" fmla="*/ 445709 h 606044"/>
                <a:gd name="connsiteX6" fmla="*/ 143533 w 603428"/>
                <a:gd name="connsiteY6" fmla="*/ 428511 h 606044"/>
                <a:gd name="connsiteX7" fmla="*/ 133486 w 603428"/>
                <a:gd name="connsiteY7" fmla="*/ 321025 h 606044"/>
                <a:gd name="connsiteX8" fmla="*/ 561886 w 603428"/>
                <a:gd name="connsiteY8" fmla="*/ 279085 h 606044"/>
                <a:gd name="connsiteX9" fmla="*/ 546995 w 603428"/>
                <a:gd name="connsiteY9" fmla="*/ 282312 h 606044"/>
                <a:gd name="connsiteX10" fmla="*/ 567088 w 603428"/>
                <a:gd name="connsiteY10" fmla="*/ 295218 h 606044"/>
                <a:gd name="connsiteX11" fmla="*/ 581441 w 603428"/>
                <a:gd name="connsiteY11" fmla="*/ 315295 h 606044"/>
                <a:gd name="connsiteX12" fmla="*/ 575700 w 603428"/>
                <a:gd name="connsiteY12" fmla="*/ 286614 h 606044"/>
                <a:gd name="connsiteX13" fmla="*/ 561886 w 603428"/>
                <a:gd name="connsiteY13" fmla="*/ 279085 h 606044"/>
                <a:gd name="connsiteX14" fmla="*/ 583616 w 603428"/>
                <a:gd name="connsiteY14" fmla="*/ 259837 h 606044"/>
                <a:gd name="connsiteX15" fmla="*/ 597228 w 603428"/>
                <a:gd name="connsiteY15" fmla="*/ 266537 h 606044"/>
                <a:gd name="connsiteX16" fmla="*/ 548430 w 603428"/>
                <a:gd name="connsiteY16" fmla="*/ 374092 h 606044"/>
                <a:gd name="connsiteX17" fmla="*/ 577135 w 603428"/>
                <a:gd name="connsiteY17" fmla="*/ 540444 h 606044"/>
                <a:gd name="connsiteX18" fmla="*/ 575700 w 603428"/>
                <a:gd name="connsiteY18" fmla="*/ 546180 h 606044"/>
                <a:gd name="connsiteX19" fmla="*/ 548430 w 603428"/>
                <a:gd name="connsiteY19" fmla="*/ 571994 h 606044"/>
                <a:gd name="connsiteX20" fmla="*/ 538384 w 603428"/>
                <a:gd name="connsiteY20" fmla="*/ 570559 h 606044"/>
                <a:gd name="connsiteX21" fmla="*/ 465188 w 603428"/>
                <a:gd name="connsiteY21" fmla="*/ 457268 h 606044"/>
                <a:gd name="connsiteX22" fmla="*/ 374768 w 603428"/>
                <a:gd name="connsiteY22" fmla="*/ 521801 h 606044"/>
                <a:gd name="connsiteX23" fmla="*/ 381945 w 603428"/>
                <a:gd name="connsiteY23" fmla="*/ 584900 h 606044"/>
                <a:gd name="connsiteX24" fmla="*/ 380509 w 603428"/>
                <a:gd name="connsiteY24" fmla="*/ 590636 h 606044"/>
                <a:gd name="connsiteX25" fmla="*/ 367592 w 603428"/>
                <a:gd name="connsiteY25" fmla="*/ 603543 h 606044"/>
                <a:gd name="connsiteX26" fmla="*/ 356111 w 603428"/>
                <a:gd name="connsiteY26" fmla="*/ 600675 h 606044"/>
                <a:gd name="connsiteX27" fmla="*/ 330277 w 603428"/>
                <a:gd name="connsiteY27" fmla="*/ 531840 h 606044"/>
                <a:gd name="connsiteX28" fmla="*/ 261386 w 603428"/>
                <a:gd name="connsiteY28" fmla="*/ 506026 h 606044"/>
                <a:gd name="connsiteX29" fmla="*/ 258515 w 603428"/>
                <a:gd name="connsiteY29" fmla="*/ 494554 h 606044"/>
                <a:gd name="connsiteX30" fmla="*/ 271432 w 603428"/>
                <a:gd name="connsiteY30" fmla="*/ 481647 h 606044"/>
                <a:gd name="connsiteX31" fmla="*/ 277173 w 603428"/>
                <a:gd name="connsiteY31" fmla="*/ 480213 h 606044"/>
                <a:gd name="connsiteX32" fmla="*/ 340323 w 603428"/>
                <a:gd name="connsiteY32" fmla="*/ 488818 h 606044"/>
                <a:gd name="connsiteX33" fmla="*/ 406343 w 603428"/>
                <a:gd name="connsiteY33" fmla="*/ 397037 h 606044"/>
                <a:gd name="connsiteX34" fmla="*/ 291526 w 603428"/>
                <a:gd name="connsiteY34" fmla="*/ 323900 h 606044"/>
                <a:gd name="connsiteX35" fmla="*/ 290090 w 603428"/>
                <a:gd name="connsiteY35" fmla="*/ 313861 h 606044"/>
                <a:gd name="connsiteX36" fmla="*/ 317360 w 603428"/>
                <a:gd name="connsiteY36" fmla="*/ 288048 h 606044"/>
                <a:gd name="connsiteX37" fmla="*/ 323100 w 603428"/>
                <a:gd name="connsiteY37" fmla="*/ 285180 h 606044"/>
                <a:gd name="connsiteX38" fmla="*/ 488151 w 603428"/>
                <a:gd name="connsiteY38" fmla="*/ 315295 h 606044"/>
                <a:gd name="connsiteX39" fmla="*/ 583616 w 603428"/>
                <a:gd name="connsiteY39" fmla="*/ 259837 h 606044"/>
                <a:gd name="connsiteX40" fmla="*/ 183722 w 603428"/>
                <a:gd name="connsiteY40" fmla="*/ 182010 h 606044"/>
                <a:gd name="connsiteX41" fmla="*/ 173675 w 603428"/>
                <a:gd name="connsiteY41" fmla="*/ 282330 h 606044"/>
                <a:gd name="connsiteX42" fmla="*/ 282760 w 603428"/>
                <a:gd name="connsiteY42" fmla="*/ 282330 h 606044"/>
                <a:gd name="connsiteX43" fmla="*/ 282760 w 603428"/>
                <a:gd name="connsiteY43" fmla="*/ 190609 h 606044"/>
                <a:gd name="connsiteX44" fmla="*/ 183722 w 603428"/>
                <a:gd name="connsiteY44" fmla="*/ 182010 h 606044"/>
                <a:gd name="connsiteX45" fmla="*/ 83249 w 603428"/>
                <a:gd name="connsiteY45" fmla="*/ 154780 h 606044"/>
                <a:gd name="connsiteX46" fmla="*/ 70331 w 603428"/>
                <a:gd name="connsiteY46" fmla="*/ 174844 h 606044"/>
                <a:gd name="connsiteX47" fmla="*/ 70331 w 603428"/>
                <a:gd name="connsiteY47" fmla="*/ 176277 h 606044"/>
                <a:gd name="connsiteX48" fmla="*/ 40189 w 603428"/>
                <a:gd name="connsiteY48" fmla="*/ 282330 h 606044"/>
                <a:gd name="connsiteX49" fmla="*/ 133486 w 603428"/>
                <a:gd name="connsiteY49" fmla="*/ 282330 h 606044"/>
                <a:gd name="connsiteX50" fmla="*/ 146404 w 603428"/>
                <a:gd name="connsiteY50" fmla="*/ 173411 h 606044"/>
                <a:gd name="connsiteX51" fmla="*/ 83249 w 603428"/>
                <a:gd name="connsiteY51" fmla="*/ 154780 h 606044"/>
                <a:gd name="connsiteX52" fmla="*/ 430599 w 603428"/>
                <a:gd name="connsiteY52" fmla="*/ 73091 h 606044"/>
                <a:gd name="connsiteX53" fmla="*/ 447823 w 603428"/>
                <a:gd name="connsiteY53" fmla="*/ 134716 h 606044"/>
                <a:gd name="connsiteX54" fmla="*/ 493754 w 603428"/>
                <a:gd name="connsiteY54" fmla="*/ 123251 h 606044"/>
                <a:gd name="connsiteX55" fmla="*/ 430599 w 603428"/>
                <a:gd name="connsiteY55" fmla="*/ 73091 h 606044"/>
                <a:gd name="connsiteX56" fmla="*/ 172240 w 603428"/>
                <a:gd name="connsiteY56" fmla="*/ 73091 h 606044"/>
                <a:gd name="connsiteX57" fmla="*/ 109085 w 603428"/>
                <a:gd name="connsiteY57" fmla="*/ 123251 h 606044"/>
                <a:gd name="connsiteX58" fmla="*/ 153580 w 603428"/>
                <a:gd name="connsiteY58" fmla="*/ 136149 h 606044"/>
                <a:gd name="connsiteX59" fmla="*/ 172240 w 603428"/>
                <a:gd name="connsiteY59" fmla="*/ 73091 h 606044"/>
                <a:gd name="connsiteX60" fmla="*/ 320079 w 603428"/>
                <a:gd name="connsiteY60" fmla="*/ 38695 h 606044"/>
                <a:gd name="connsiteX61" fmla="*/ 320079 w 603428"/>
                <a:gd name="connsiteY61" fmla="*/ 151914 h 606044"/>
                <a:gd name="connsiteX62" fmla="*/ 410504 w 603428"/>
                <a:gd name="connsiteY62" fmla="*/ 141882 h 606044"/>
                <a:gd name="connsiteX63" fmla="*/ 381798 w 603428"/>
                <a:gd name="connsiteY63" fmla="*/ 51593 h 606044"/>
                <a:gd name="connsiteX64" fmla="*/ 320079 w 603428"/>
                <a:gd name="connsiteY64" fmla="*/ 38695 h 606044"/>
                <a:gd name="connsiteX65" fmla="*/ 282760 w 603428"/>
                <a:gd name="connsiteY65" fmla="*/ 38695 h 606044"/>
                <a:gd name="connsiteX66" fmla="*/ 219606 w 603428"/>
                <a:gd name="connsiteY66" fmla="*/ 51593 h 606044"/>
                <a:gd name="connsiteX67" fmla="*/ 192334 w 603428"/>
                <a:gd name="connsiteY67" fmla="*/ 144748 h 606044"/>
                <a:gd name="connsiteX68" fmla="*/ 282760 w 603428"/>
                <a:gd name="connsiteY68" fmla="*/ 151914 h 606044"/>
                <a:gd name="connsiteX69" fmla="*/ 301419 w 603428"/>
                <a:gd name="connsiteY69" fmla="*/ 0 h 606044"/>
                <a:gd name="connsiteX70" fmla="*/ 595662 w 603428"/>
                <a:gd name="connsiteY70" fmla="*/ 243635 h 606044"/>
                <a:gd name="connsiteX71" fmla="*/ 578438 w 603428"/>
                <a:gd name="connsiteY71" fmla="*/ 240769 h 606044"/>
                <a:gd name="connsiteX72" fmla="*/ 556908 w 603428"/>
                <a:gd name="connsiteY72" fmla="*/ 243635 h 606044"/>
                <a:gd name="connsiteX73" fmla="*/ 519589 w 603428"/>
                <a:gd name="connsiteY73" fmla="*/ 154780 h 606044"/>
                <a:gd name="connsiteX74" fmla="*/ 456435 w 603428"/>
                <a:gd name="connsiteY74" fmla="*/ 171978 h 606044"/>
                <a:gd name="connsiteX75" fmla="*/ 467918 w 603428"/>
                <a:gd name="connsiteY75" fmla="*/ 282330 h 606044"/>
                <a:gd name="connsiteX76" fmla="*/ 495189 w 603428"/>
                <a:gd name="connsiteY76" fmla="*/ 282330 h 606044"/>
                <a:gd name="connsiteX77" fmla="*/ 482271 w 603428"/>
                <a:gd name="connsiteY77" fmla="*/ 293795 h 606044"/>
                <a:gd name="connsiteX78" fmla="*/ 417681 w 603428"/>
                <a:gd name="connsiteY78" fmla="*/ 282330 h 606044"/>
                <a:gd name="connsiteX79" fmla="*/ 429164 w 603428"/>
                <a:gd name="connsiteY79" fmla="*/ 282330 h 606044"/>
                <a:gd name="connsiteX80" fmla="*/ 417681 w 603428"/>
                <a:gd name="connsiteY80" fmla="*/ 180577 h 606044"/>
                <a:gd name="connsiteX81" fmla="*/ 320079 w 603428"/>
                <a:gd name="connsiteY81" fmla="*/ 190609 h 606044"/>
                <a:gd name="connsiteX82" fmla="*/ 320079 w 603428"/>
                <a:gd name="connsiteY82" fmla="*/ 266565 h 606044"/>
                <a:gd name="connsiteX83" fmla="*/ 302855 w 603428"/>
                <a:gd name="connsiteY83" fmla="*/ 273731 h 606044"/>
                <a:gd name="connsiteX84" fmla="*/ 277019 w 603428"/>
                <a:gd name="connsiteY84" fmla="*/ 300961 h 606044"/>
                <a:gd name="connsiteX85" fmla="*/ 268407 w 603428"/>
                <a:gd name="connsiteY85" fmla="*/ 321025 h 606044"/>
                <a:gd name="connsiteX86" fmla="*/ 172240 w 603428"/>
                <a:gd name="connsiteY86" fmla="*/ 321025 h 606044"/>
                <a:gd name="connsiteX87" fmla="*/ 182287 w 603428"/>
                <a:gd name="connsiteY87" fmla="*/ 419912 h 606044"/>
                <a:gd name="connsiteX88" fmla="*/ 282760 w 603428"/>
                <a:gd name="connsiteY88" fmla="*/ 409880 h 606044"/>
                <a:gd name="connsiteX89" fmla="*/ 282760 w 603428"/>
                <a:gd name="connsiteY89" fmla="*/ 341089 h 606044"/>
                <a:gd name="connsiteX90" fmla="*/ 320079 w 603428"/>
                <a:gd name="connsiteY90" fmla="*/ 365452 h 606044"/>
                <a:gd name="connsiteX91" fmla="*/ 320079 w 603428"/>
                <a:gd name="connsiteY91" fmla="*/ 409880 h 606044"/>
                <a:gd name="connsiteX92" fmla="*/ 370315 w 603428"/>
                <a:gd name="connsiteY92" fmla="*/ 412746 h 606044"/>
                <a:gd name="connsiteX93" fmla="*/ 351656 w 603428"/>
                <a:gd name="connsiteY93" fmla="*/ 438543 h 606044"/>
                <a:gd name="connsiteX94" fmla="*/ 344479 w 603428"/>
                <a:gd name="connsiteY94" fmla="*/ 448575 h 606044"/>
                <a:gd name="connsiteX95" fmla="*/ 320079 w 603428"/>
                <a:gd name="connsiteY95" fmla="*/ 447142 h 606044"/>
                <a:gd name="connsiteX96" fmla="*/ 320079 w 603428"/>
                <a:gd name="connsiteY96" fmla="*/ 465773 h 606044"/>
                <a:gd name="connsiteX97" fmla="*/ 282760 w 603428"/>
                <a:gd name="connsiteY97" fmla="*/ 461473 h 606044"/>
                <a:gd name="connsiteX98" fmla="*/ 282760 w 603428"/>
                <a:gd name="connsiteY98" fmla="*/ 448575 h 606044"/>
                <a:gd name="connsiteX99" fmla="*/ 189464 w 603428"/>
                <a:gd name="connsiteY99" fmla="*/ 458607 h 606044"/>
                <a:gd name="connsiteX100" fmla="*/ 219606 w 603428"/>
                <a:gd name="connsiteY100" fmla="*/ 548895 h 606044"/>
                <a:gd name="connsiteX101" fmla="*/ 282760 w 603428"/>
                <a:gd name="connsiteY101" fmla="*/ 560360 h 606044"/>
                <a:gd name="connsiteX102" fmla="*/ 282760 w 603428"/>
                <a:gd name="connsiteY102" fmla="*/ 534564 h 606044"/>
                <a:gd name="connsiteX103" fmla="*/ 315773 w 603428"/>
                <a:gd name="connsiteY103" fmla="*/ 547462 h 606044"/>
                <a:gd name="connsiteX104" fmla="*/ 320079 w 603428"/>
                <a:gd name="connsiteY104" fmla="*/ 560360 h 606044"/>
                <a:gd name="connsiteX105" fmla="*/ 334432 w 603428"/>
                <a:gd name="connsiteY105" fmla="*/ 597622 h 606044"/>
                <a:gd name="connsiteX106" fmla="*/ 301419 w 603428"/>
                <a:gd name="connsiteY106" fmla="*/ 600488 h 606044"/>
                <a:gd name="connsiteX107" fmla="*/ 0 w 603428"/>
                <a:gd name="connsiteY107" fmla="*/ 299528 h 606044"/>
                <a:gd name="connsiteX108" fmla="*/ 84684 w 603428"/>
                <a:gd name="connsiteY108" fmla="*/ 91722 h 606044"/>
                <a:gd name="connsiteX109" fmla="*/ 93296 w 603428"/>
                <a:gd name="connsiteY109" fmla="*/ 84556 h 606044"/>
                <a:gd name="connsiteX110" fmla="*/ 301419 w 603428"/>
                <a:gd name="connsiteY110" fmla="*/ 0 h 60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603428" h="606044">
                  <a:moveTo>
                    <a:pt x="152145" y="465773"/>
                  </a:moveTo>
                  <a:cubicBezTo>
                    <a:pt x="134921" y="470072"/>
                    <a:pt x="120568" y="474371"/>
                    <a:pt x="109085" y="477238"/>
                  </a:cubicBezTo>
                  <a:cubicBezTo>
                    <a:pt x="126309" y="497302"/>
                    <a:pt x="147839" y="513066"/>
                    <a:pt x="170804" y="525965"/>
                  </a:cubicBezTo>
                  <a:cubicBezTo>
                    <a:pt x="163628" y="505901"/>
                    <a:pt x="156451" y="485837"/>
                    <a:pt x="152145" y="465773"/>
                  </a:cubicBezTo>
                  <a:close/>
                  <a:moveTo>
                    <a:pt x="40189" y="321025"/>
                  </a:moveTo>
                  <a:cubicBezTo>
                    <a:pt x="43060" y="366886"/>
                    <a:pt x="58849" y="409880"/>
                    <a:pt x="83249" y="445709"/>
                  </a:cubicBezTo>
                  <a:cubicBezTo>
                    <a:pt x="96167" y="441409"/>
                    <a:pt x="117697" y="434243"/>
                    <a:pt x="143533" y="428511"/>
                  </a:cubicBezTo>
                  <a:cubicBezTo>
                    <a:pt x="137792" y="391249"/>
                    <a:pt x="134921" y="355420"/>
                    <a:pt x="133486" y="321025"/>
                  </a:cubicBezTo>
                  <a:close/>
                  <a:moveTo>
                    <a:pt x="561886" y="279085"/>
                  </a:moveTo>
                  <a:cubicBezTo>
                    <a:pt x="556683" y="278368"/>
                    <a:pt x="551301" y="279444"/>
                    <a:pt x="546995" y="282312"/>
                  </a:cubicBezTo>
                  <a:cubicBezTo>
                    <a:pt x="554171" y="285180"/>
                    <a:pt x="561347" y="289482"/>
                    <a:pt x="567088" y="295218"/>
                  </a:cubicBezTo>
                  <a:cubicBezTo>
                    <a:pt x="574264" y="300955"/>
                    <a:pt x="578570" y="308125"/>
                    <a:pt x="581441" y="315295"/>
                  </a:cubicBezTo>
                  <a:cubicBezTo>
                    <a:pt x="585746" y="306691"/>
                    <a:pt x="584311" y="295218"/>
                    <a:pt x="575700" y="286614"/>
                  </a:cubicBezTo>
                  <a:cubicBezTo>
                    <a:pt x="572112" y="282312"/>
                    <a:pt x="567089" y="279802"/>
                    <a:pt x="561886" y="279085"/>
                  </a:cubicBezTo>
                  <a:close/>
                  <a:moveTo>
                    <a:pt x="583616" y="259837"/>
                  </a:moveTo>
                  <a:cubicBezTo>
                    <a:pt x="589514" y="260801"/>
                    <a:pt x="593999" y="263310"/>
                    <a:pt x="597228" y="266537"/>
                  </a:cubicBezTo>
                  <a:cubicBezTo>
                    <a:pt x="608710" y="278009"/>
                    <a:pt x="610145" y="310993"/>
                    <a:pt x="548430" y="374092"/>
                  </a:cubicBezTo>
                  <a:lnTo>
                    <a:pt x="577135" y="540444"/>
                  </a:lnTo>
                  <a:cubicBezTo>
                    <a:pt x="577135" y="541878"/>
                    <a:pt x="577135" y="544746"/>
                    <a:pt x="575700" y="546180"/>
                  </a:cubicBezTo>
                  <a:lnTo>
                    <a:pt x="548430" y="571994"/>
                  </a:lnTo>
                  <a:cubicBezTo>
                    <a:pt x="545560" y="574862"/>
                    <a:pt x="541254" y="574862"/>
                    <a:pt x="538384" y="570559"/>
                  </a:cubicBezTo>
                  <a:lnTo>
                    <a:pt x="465188" y="457268"/>
                  </a:lnTo>
                  <a:cubicBezTo>
                    <a:pt x="435048" y="481647"/>
                    <a:pt x="403473" y="500290"/>
                    <a:pt x="374768" y="521801"/>
                  </a:cubicBezTo>
                  <a:lnTo>
                    <a:pt x="381945" y="584900"/>
                  </a:lnTo>
                  <a:cubicBezTo>
                    <a:pt x="383380" y="586334"/>
                    <a:pt x="381945" y="589202"/>
                    <a:pt x="380509" y="590636"/>
                  </a:cubicBezTo>
                  <a:lnTo>
                    <a:pt x="367592" y="603543"/>
                  </a:lnTo>
                  <a:cubicBezTo>
                    <a:pt x="363287" y="607845"/>
                    <a:pt x="358981" y="606411"/>
                    <a:pt x="356111" y="600675"/>
                  </a:cubicBezTo>
                  <a:lnTo>
                    <a:pt x="330277" y="531840"/>
                  </a:lnTo>
                  <a:lnTo>
                    <a:pt x="261386" y="506026"/>
                  </a:lnTo>
                  <a:cubicBezTo>
                    <a:pt x="255645" y="504592"/>
                    <a:pt x="255645" y="498856"/>
                    <a:pt x="258515" y="494554"/>
                  </a:cubicBezTo>
                  <a:lnTo>
                    <a:pt x="271432" y="481647"/>
                  </a:lnTo>
                  <a:cubicBezTo>
                    <a:pt x="272868" y="480213"/>
                    <a:pt x="275738" y="480213"/>
                    <a:pt x="277173" y="480213"/>
                  </a:cubicBezTo>
                  <a:lnTo>
                    <a:pt x="340323" y="488818"/>
                  </a:lnTo>
                  <a:cubicBezTo>
                    <a:pt x="363287" y="458702"/>
                    <a:pt x="381945" y="428587"/>
                    <a:pt x="406343" y="397037"/>
                  </a:cubicBezTo>
                  <a:lnTo>
                    <a:pt x="291526" y="323900"/>
                  </a:lnTo>
                  <a:cubicBezTo>
                    <a:pt x="287220" y="322466"/>
                    <a:pt x="287220" y="316729"/>
                    <a:pt x="290090" y="313861"/>
                  </a:cubicBezTo>
                  <a:lnTo>
                    <a:pt x="317360" y="288048"/>
                  </a:lnTo>
                  <a:cubicBezTo>
                    <a:pt x="317360" y="286614"/>
                    <a:pt x="320230" y="285180"/>
                    <a:pt x="323100" y="285180"/>
                  </a:cubicBezTo>
                  <a:lnTo>
                    <a:pt x="488151" y="315295"/>
                  </a:lnTo>
                  <a:cubicBezTo>
                    <a:pt x="535514" y="267971"/>
                    <a:pt x="565922" y="256947"/>
                    <a:pt x="583616" y="259837"/>
                  </a:cubicBezTo>
                  <a:close/>
                  <a:moveTo>
                    <a:pt x="183722" y="182010"/>
                  </a:moveTo>
                  <a:cubicBezTo>
                    <a:pt x="179416" y="212106"/>
                    <a:pt x="175110" y="246501"/>
                    <a:pt x="173675" y="282330"/>
                  </a:cubicBezTo>
                  <a:lnTo>
                    <a:pt x="282760" y="282330"/>
                  </a:lnTo>
                  <a:lnTo>
                    <a:pt x="282760" y="190609"/>
                  </a:lnTo>
                  <a:cubicBezTo>
                    <a:pt x="251183" y="190609"/>
                    <a:pt x="218170" y="187742"/>
                    <a:pt x="183722" y="182010"/>
                  </a:cubicBezTo>
                  <a:close/>
                  <a:moveTo>
                    <a:pt x="83249" y="154780"/>
                  </a:moveTo>
                  <a:cubicBezTo>
                    <a:pt x="78943" y="161946"/>
                    <a:pt x="74637" y="167678"/>
                    <a:pt x="70331" y="174844"/>
                  </a:cubicBezTo>
                  <a:cubicBezTo>
                    <a:pt x="70331" y="174844"/>
                    <a:pt x="70331" y="176277"/>
                    <a:pt x="70331" y="176277"/>
                  </a:cubicBezTo>
                  <a:cubicBezTo>
                    <a:pt x="53107" y="207806"/>
                    <a:pt x="43060" y="245068"/>
                    <a:pt x="40189" y="282330"/>
                  </a:cubicBezTo>
                  <a:lnTo>
                    <a:pt x="133486" y="282330"/>
                  </a:lnTo>
                  <a:cubicBezTo>
                    <a:pt x="134921" y="243635"/>
                    <a:pt x="140662" y="206373"/>
                    <a:pt x="146404" y="173411"/>
                  </a:cubicBezTo>
                  <a:cubicBezTo>
                    <a:pt x="124874" y="169111"/>
                    <a:pt x="104779" y="161946"/>
                    <a:pt x="83249" y="154780"/>
                  </a:cubicBezTo>
                  <a:close/>
                  <a:moveTo>
                    <a:pt x="430599" y="73091"/>
                  </a:moveTo>
                  <a:cubicBezTo>
                    <a:pt x="436340" y="88855"/>
                    <a:pt x="442082" y="110352"/>
                    <a:pt x="447823" y="134716"/>
                  </a:cubicBezTo>
                  <a:cubicBezTo>
                    <a:pt x="466482" y="130416"/>
                    <a:pt x="482271" y="126117"/>
                    <a:pt x="493754" y="123251"/>
                  </a:cubicBezTo>
                  <a:cubicBezTo>
                    <a:pt x="475094" y="103187"/>
                    <a:pt x="453564" y="85989"/>
                    <a:pt x="430599" y="73091"/>
                  </a:cubicBezTo>
                  <a:close/>
                  <a:moveTo>
                    <a:pt x="172240" y="73091"/>
                  </a:moveTo>
                  <a:cubicBezTo>
                    <a:pt x="133486" y="94588"/>
                    <a:pt x="110520" y="120384"/>
                    <a:pt x="109085" y="123251"/>
                  </a:cubicBezTo>
                  <a:cubicBezTo>
                    <a:pt x="123438" y="128983"/>
                    <a:pt x="139227" y="133283"/>
                    <a:pt x="153580" y="136149"/>
                  </a:cubicBezTo>
                  <a:cubicBezTo>
                    <a:pt x="159322" y="111786"/>
                    <a:pt x="166498" y="90288"/>
                    <a:pt x="172240" y="73091"/>
                  </a:cubicBezTo>
                  <a:close/>
                  <a:moveTo>
                    <a:pt x="320079" y="38695"/>
                  </a:moveTo>
                  <a:lnTo>
                    <a:pt x="320079" y="151914"/>
                  </a:lnTo>
                  <a:cubicBezTo>
                    <a:pt x="353091" y="150481"/>
                    <a:pt x="383233" y="146181"/>
                    <a:pt x="410504" y="141882"/>
                  </a:cubicBezTo>
                  <a:cubicBezTo>
                    <a:pt x="399022" y="97454"/>
                    <a:pt x="387539" y="64492"/>
                    <a:pt x="381798" y="51593"/>
                  </a:cubicBezTo>
                  <a:cubicBezTo>
                    <a:pt x="363139" y="44428"/>
                    <a:pt x="341609" y="40128"/>
                    <a:pt x="320079" y="38695"/>
                  </a:cubicBezTo>
                  <a:close/>
                  <a:moveTo>
                    <a:pt x="282760" y="38695"/>
                  </a:moveTo>
                  <a:cubicBezTo>
                    <a:pt x="261230" y="40128"/>
                    <a:pt x="239700" y="44428"/>
                    <a:pt x="219606" y="51593"/>
                  </a:cubicBezTo>
                  <a:cubicBezTo>
                    <a:pt x="213864" y="65925"/>
                    <a:pt x="202382" y="98887"/>
                    <a:pt x="192334" y="144748"/>
                  </a:cubicBezTo>
                  <a:cubicBezTo>
                    <a:pt x="222476" y="149047"/>
                    <a:pt x="252618" y="151914"/>
                    <a:pt x="282760" y="151914"/>
                  </a:cubicBezTo>
                  <a:close/>
                  <a:moveTo>
                    <a:pt x="301419" y="0"/>
                  </a:moveTo>
                  <a:cubicBezTo>
                    <a:pt x="447823" y="0"/>
                    <a:pt x="569826" y="104620"/>
                    <a:pt x="595662" y="243635"/>
                  </a:cubicBezTo>
                  <a:cubicBezTo>
                    <a:pt x="591356" y="242202"/>
                    <a:pt x="585615" y="240769"/>
                    <a:pt x="578438" y="240769"/>
                  </a:cubicBezTo>
                  <a:cubicBezTo>
                    <a:pt x="571261" y="240769"/>
                    <a:pt x="564085" y="242202"/>
                    <a:pt x="556908" y="243635"/>
                  </a:cubicBezTo>
                  <a:cubicBezTo>
                    <a:pt x="549731" y="212106"/>
                    <a:pt x="536813" y="182010"/>
                    <a:pt x="519589" y="154780"/>
                  </a:cubicBezTo>
                  <a:cubicBezTo>
                    <a:pt x="505236" y="159079"/>
                    <a:pt x="483706" y="166245"/>
                    <a:pt x="456435" y="171978"/>
                  </a:cubicBezTo>
                  <a:cubicBezTo>
                    <a:pt x="462176" y="204940"/>
                    <a:pt x="466482" y="242202"/>
                    <a:pt x="467918" y="282330"/>
                  </a:cubicBezTo>
                  <a:lnTo>
                    <a:pt x="495189" y="282330"/>
                  </a:lnTo>
                  <a:cubicBezTo>
                    <a:pt x="490883" y="286629"/>
                    <a:pt x="486577" y="290929"/>
                    <a:pt x="482271" y="293795"/>
                  </a:cubicBezTo>
                  <a:lnTo>
                    <a:pt x="417681" y="282330"/>
                  </a:lnTo>
                  <a:lnTo>
                    <a:pt x="429164" y="282330"/>
                  </a:lnTo>
                  <a:cubicBezTo>
                    <a:pt x="427728" y="245068"/>
                    <a:pt x="423422" y="210673"/>
                    <a:pt x="417681" y="180577"/>
                  </a:cubicBezTo>
                  <a:cubicBezTo>
                    <a:pt x="388974" y="184876"/>
                    <a:pt x="355962" y="189175"/>
                    <a:pt x="320079" y="190609"/>
                  </a:cubicBezTo>
                  <a:lnTo>
                    <a:pt x="320079" y="266565"/>
                  </a:lnTo>
                  <a:cubicBezTo>
                    <a:pt x="314337" y="266565"/>
                    <a:pt x="307161" y="269432"/>
                    <a:pt x="302855" y="273731"/>
                  </a:cubicBezTo>
                  <a:lnTo>
                    <a:pt x="277019" y="300961"/>
                  </a:lnTo>
                  <a:cubicBezTo>
                    <a:pt x="271277" y="305260"/>
                    <a:pt x="268407" y="313859"/>
                    <a:pt x="268407" y="321025"/>
                  </a:cubicBezTo>
                  <a:lnTo>
                    <a:pt x="172240" y="321025"/>
                  </a:lnTo>
                  <a:cubicBezTo>
                    <a:pt x="173675" y="352554"/>
                    <a:pt x="176546" y="386950"/>
                    <a:pt x="182287" y="419912"/>
                  </a:cubicBezTo>
                  <a:cubicBezTo>
                    <a:pt x="210994" y="415612"/>
                    <a:pt x="245441" y="411313"/>
                    <a:pt x="282760" y="409880"/>
                  </a:cubicBezTo>
                  <a:lnTo>
                    <a:pt x="282760" y="341089"/>
                  </a:lnTo>
                  <a:lnTo>
                    <a:pt x="320079" y="365452"/>
                  </a:lnTo>
                  <a:lnTo>
                    <a:pt x="320079" y="409880"/>
                  </a:lnTo>
                  <a:cubicBezTo>
                    <a:pt x="337303" y="409880"/>
                    <a:pt x="353091" y="409880"/>
                    <a:pt x="370315" y="412746"/>
                  </a:cubicBezTo>
                  <a:cubicBezTo>
                    <a:pt x="364574" y="421345"/>
                    <a:pt x="358833" y="429944"/>
                    <a:pt x="351656" y="438543"/>
                  </a:cubicBezTo>
                  <a:cubicBezTo>
                    <a:pt x="350221" y="441409"/>
                    <a:pt x="347350" y="445709"/>
                    <a:pt x="344479" y="448575"/>
                  </a:cubicBezTo>
                  <a:cubicBezTo>
                    <a:pt x="337303" y="448575"/>
                    <a:pt x="328691" y="448575"/>
                    <a:pt x="320079" y="447142"/>
                  </a:cubicBezTo>
                  <a:lnTo>
                    <a:pt x="320079" y="465773"/>
                  </a:lnTo>
                  <a:lnTo>
                    <a:pt x="282760" y="461473"/>
                  </a:lnTo>
                  <a:lnTo>
                    <a:pt x="282760" y="448575"/>
                  </a:lnTo>
                  <a:cubicBezTo>
                    <a:pt x="248312" y="450008"/>
                    <a:pt x="216735" y="454307"/>
                    <a:pt x="189464" y="458607"/>
                  </a:cubicBezTo>
                  <a:cubicBezTo>
                    <a:pt x="196640" y="488703"/>
                    <a:pt x="206688" y="518799"/>
                    <a:pt x="219606" y="548895"/>
                  </a:cubicBezTo>
                  <a:cubicBezTo>
                    <a:pt x="239700" y="554628"/>
                    <a:pt x="261230" y="558927"/>
                    <a:pt x="282760" y="560360"/>
                  </a:cubicBezTo>
                  <a:lnTo>
                    <a:pt x="282760" y="534564"/>
                  </a:lnTo>
                  <a:lnTo>
                    <a:pt x="315773" y="547462"/>
                  </a:lnTo>
                  <a:lnTo>
                    <a:pt x="320079" y="560360"/>
                  </a:lnTo>
                  <a:lnTo>
                    <a:pt x="334432" y="597622"/>
                  </a:lnTo>
                  <a:cubicBezTo>
                    <a:pt x="324385" y="599055"/>
                    <a:pt x="312902" y="600488"/>
                    <a:pt x="301419" y="600488"/>
                  </a:cubicBezTo>
                  <a:cubicBezTo>
                    <a:pt x="134921" y="600488"/>
                    <a:pt x="0" y="465773"/>
                    <a:pt x="0" y="299528"/>
                  </a:cubicBezTo>
                  <a:cubicBezTo>
                    <a:pt x="0" y="219272"/>
                    <a:pt x="33013" y="146181"/>
                    <a:pt x="84684" y="91722"/>
                  </a:cubicBezTo>
                  <a:cubicBezTo>
                    <a:pt x="86120" y="90288"/>
                    <a:pt x="91861" y="85989"/>
                    <a:pt x="93296" y="84556"/>
                  </a:cubicBezTo>
                  <a:cubicBezTo>
                    <a:pt x="146404" y="31529"/>
                    <a:pt x="221041" y="0"/>
                    <a:pt x="301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31">
              <a:extLst>
                <a:ext uri="{FF2B5EF4-FFF2-40B4-BE49-F238E27FC236}">
                  <a16:creationId xmlns:a16="http://schemas.microsoft.com/office/drawing/2014/main" id="{E8DD4F99-4296-4402-8B4F-0D5FF47D0AB6}"/>
                </a:ext>
              </a:extLst>
            </p:cNvPr>
            <p:cNvSpPr/>
            <p:nvPr/>
          </p:nvSpPr>
          <p:spPr>
            <a:xfrm>
              <a:off x="6057589" y="4279106"/>
              <a:ext cx="377875" cy="389506"/>
            </a:xfrm>
            <a:custGeom>
              <a:avLst/>
              <a:gdLst>
                <a:gd name="connsiteX0" fmla="*/ 236333 w 532232"/>
                <a:gd name="connsiteY0" fmla="*/ 330207 h 548613"/>
                <a:gd name="connsiteX1" fmla="*/ 254433 w 532232"/>
                <a:gd name="connsiteY1" fmla="*/ 340543 h 548613"/>
                <a:gd name="connsiteX2" fmla="*/ 302268 w 532232"/>
                <a:gd name="connsiteY2" fmla="*/ 385764 h 548613"/>
                <a:gd name="connsiteX3" fmla="*/ 313904 w 532232"/>
                <a:gd name="connsiteY3" fmla="*/ 402560 h 548613"/>
                <a:gd name="connsiteX4" fmla="*/ 299683 w 532232"/>
                <a:gd name="connsiteY4" fmla="*/ 414188 h 548613"/>
                <a:gd name="connsiteX5" fmla="*/ 297097 w 532232"/>
                <a:gd name="connsiteY5" fmla="*/ 414188 h 548613"/>
                <a:gd name="connsiteX6" fmla="*/ 225990 w 532232"/>
                <a:gd name="connsiteY6" fmla="*/ 347003 h 548613"/>
                <a:gd name="connsiteX7" fmla="*/ 236333 w 532232"/>
                <a:gd name="connsiteY7" fmla="*/ 330207 h 548613"/>
                <a:gd name="connsiteX8" fmla="*/ 242818 w 532232"/>
                <a:gd name="connsiteY8" fmla="*/ 286412 h 548613"/>
                <a:gd name="connsiteX9" fmla="*/ 257004 w 532232"/>
                <a:gd name="connsiteY9" fmla="*/ 300598 h 548613"/>
                <a:gd name="connsiteX10" fmla="*/ 242818 w 532232"/>
                <a:gd name="connsiteY10" fmla="*/ 314784 h 548613"/>
                <a:gd name="connsiteX11" fmla="*/ 228632 w 532232"/>
                <a:gd name="connsiteY11" fmla="*/ 300598 h 548613"/>
                <a:gd name="connsiteX12" fmla="*/ 242818 w 532232"/>
                <a:gd name="connsiteY12" fmla="*/ 286412 h 548613"/>
                <a:gd name="connsiteX13" fmla="*/ 64557 w 532232"/>
                <a:gd name="connsiteY13" fmla="*/ 239990 h 548613"/>
                <a:gd name="connsiteX14" fmla="*/ 34861 w 532232"/>
                <a:gd name="connsiteY14" fmla="*/ 256764 h 548613"/>
                <a:gd name="connsiteX15" fmla="*/ 78759 w 532232"/>
                <a:gd name="connsiteY15" fmla="*/ 403855 h 548613"/>
                <a:gd name="connsiteX16" fmla="*/ 94253 w 532232"/>
                <a:gd name="connsiteY16" fmla="*/ 409016 h 548613"/>
                <a:gd name="connsiteX17" fmla="*/ 112329 w 532232"/>
                <a:gd name="connsiteY17" fmla="*/ 399984 h 548613"/>
                <a:gd name="connsiteX18" fmla="*/ 109746 w 532232"/>
                <a:gd name="connsiteY18" fmla="*/ 366437 h 548613"/>
                <a:gd name="connsiteX19" fmla="*/ 81341 w 532232"/>
                <a:gd name="connsiteY19" fmla="*/ 269667 h 548613"/>
                <a:gd name="connsiteX20" fmla="*/ 64557 w 532232"/>
                <a:gd name="connsiteY20" fmla="*/ 239990 h 548613"/>
                <a:gd name="connsiteX21" fmla="*/ 310018 w 532232"/>
                <a:gd name="connsiteY21" fmla="*/ 229586 h 548613"/>
                <a:gd name="connsiteX22" fmla="*/ 244129 w 532232"/>
                <a:gd name="connsiteY22" fmla="*/ 255392 h 548613"/>
                <a:gd name="connsiteX23" fmla="*/ 241545 w 532232"/>
                <a:gd name="connsiteY23" fmla="*/ 257973 h 548613"/>
                <a:gd name="connsiteX24" fmla="*/ 224750 w 532232"/>
                <a:gd name="connsiteY24" fmla="*/ 281198 h 548613"/>
                <a:gd name="connsiteX25" fmla="*/ 213122 w 532232"/>
                <a:gd name="connsiteY25" fmla="*/ 327649 h 548613"/>
                <a:gd name="connsiteX26" fmla="*/ 241545 w 532232"/>
                <a:gd name="connsiteY26" fmla="*/ 396035 h 548613"/>
                <a:gd name="connsiteX27" fmla="*/ 310018 w 532232"/>
                <a:gd name="connsiteY27" fmla="*/ 424421 h 548613"/>
                <a:gd name="connsiteX28" fmla="*/ 378491 w 532232"/>
                <a:gd name="connsiteY28" fmla="*/ 396035 h 548613"/>
                <a:gd name="connsiteX29" fmla="*/ 388826 w 532232"/>
                <a:gd name="connsiteY29" fmla="*/ 269585 h 548613"/>
                <a:gd name="connsiteX30" fmla="*/ 378491 w 532232"/>
                <a:gd name="connsiteY30" fmla="*/ 257973 h 548613"/>
                <a:gd name="connsiteX31" fmla="*/ 310018 w 532232"/>
                <a:gd name="connsiteY31" fmla="*/ 229586 h 548613"/>
                <a:gd name="connsiteX32" fmla="*/ 310018 w 532232"/>
                <a:gd name="connsiteY32" fmla="*/ 187006 h 548613"/>
                <a:gd name="connsiteX33" fmla="*/ 409497 w 532232"/>
                <a:gd name="connsiteY33" fmla="*/ 227005 h 548613"/>
                <a:gd name="connsiteX34" fmla="*/ 423709 w 532232"/>
                <a:gd name="connsiteY34" fmla="*/ 410228 h 548613"/>
                <a:gd name="connsiteX35" fmla="*/ 439212 w 532232"/>
                <a:gd name="connsiteY35" fmla="*/ 424421 h 548613"/>
                <a:gd name="connsiteX36" fmla="*/ 470219 w 532232"/>
                <a:gd name="connsiteY36" fmla="*/ 424421 h 548613"/>
                <a:gd name="connsiteX37" fmla="*/ 524480 w 532232"/>
                <a:gd name="connsiteY37" fmla="*/ 479904 h 548613"/>
                <a:gd name="connsiteX38" fmla="*/ 532232 w 532232"/>
                <a:gd name="connsiteY38" fmla="*/ 496678 h 548613"/>
                <a:gd name="connsiteX39" fmla="*/ 524480 w 532232"/>
                <a:gd name="connsiteY39" fmla="*/ 513452 h 548613"/>
                <a:gd name="connsiteX40" fmla="*/ 496058 w 532232"/>
                <a:gd name="connsiteY40" fmla="*/ 541839 h 548613"/>
                <a:gd name="connsiteX41" fmla="*/ 463759 w 532232"/>
                <a:gd name="connsiteY41" fmla="*/ 541839 h 548613"/>
                <a:gd name="connsiteX42" fmla="*/ 408205 w 532232"/>
                <a:gd name="connsiteY42" fmla="*/ 486356 h 548613"/>
                <a:gd name="connsiteX43" fmla="*/ 408205 w 532232"/>
                <a:gd name="connsiteY43" fmla="*/ 455389 h 548613"/>
                <a:gd name="connsiteX44" fmla="*/ 392702 w 532232"/>
                <a:gd name="connsiteY44" fmla="*/ 441195 h 548613"/>
                <a:gd name="connsiteX45" fmla="*/ 310018 w 532232"/>
                <a:gd name="connsiteY45" fmla="*/ 468292 h 548613"/>
                <a:gd name="connsiteX46" fmla="*/ 210538 w 532232"/>
                <a:gd name="connsiteY46" fmla="*/ 427002 h 548613"/>
                <a:gd name="connsiteX47" fmla="*/ 169196 w 532232"/>
                <a:gd name="connsiteY47" fmla="*/ 327649 h 548613"/>
                <a:gd name="connsiteX48" fmla="*/ 210538 w 532232"/>
                <a:gd name="connsiteY48" fmla="*/ 227005 h 548613"/>
                <a:gd name="connsiteX49" fmla="*/ 310018 w 532232"/>
                <a:gd name="connsiteY49" fmla="*/ 187006 h 548613"/>
                <a:gd name="connsiteX50" fmla="*/ 173012 w 532232"/>
                <a:gd name="connsiteY50" fmla="*/ 0 h 548613"/>
                <a:gd name="connsiteX51" fmla="*/ 201417 w 532232"/>
                <a:gd name="connsiteY51" fmla="*/ 14193 h 548613"/>
                <a:gd name="connsiteX52" fmla="*/ 291796 w 532232"/>
                <a:gd name="connsiteY52" fmla="*/ 157413 h 548613"/>
                <a:gd name="connsiteX53" fmla="*/ 188505 w 532232"/>
                <a:gd name="connsiteY53" fmla="*/ 206443 h 548613"/>
                <a:gd name="connsiteX54" fmla="*/ 138151 w 532232"/>
                <a:gd name="connsiteY54" fmla="*/ 327729 h 548613"/>
                <a:gd name="connsiteX55" fmla="*/ 188505 w 532232"/>
                <a:gd name="connsiteY55" fmla="*/ 447724 h 548613"/>
                <a:gd name="connsiteX56" fmla="*/ 216910 w 532232"/>
                <a:gd name="connsiteY56" fmla="*/ 470949 h 548613"/>
                <a:gd name="connsiteX57" fmla="*/ 173012 w 532232"/>
                <a:gd name="connsiteY57" fmla="*/ 476110 h 548613"/>
                <a:gd name="connsiteX58" fmla="*/ 0 w 532232"/>
                <a:gd name="connsiteY58" fmla="*/ 301923 h 548613"/>
                <a:gd name="connsiteX59" fmla="*/ 144607 w 532232"/>
                <a:gd name="connsiteY59" fmla="*/ 14193 h 548613"/>
                <a:gd name="connsiteX60" fmla="*/ 173012 w 532232"/>
                <a:gd name="connsiteY60" fmla="*/ 0 h 5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32232" h="548613">
                  <a:moveTo>
                    <a:pt x="236333" y="330207"/>
                  </a:moveTo>
                  <a:cubicBezTo>
                    <a:pt x="244090" y="327623"/>
                    <a:pt x="251847" y="332791"/>
                    <a:pt x="254433" y="340543"/>
                  </a:cubicBezTo>
                  <a:cubicBezTo>
                    <a:pt x="254433" y="341835"/>
                    <a:pt x="263483" y="378012"/>
                    <a:pt x="302268" y="385764"/>
                  </a:cubicBezTo>
                  <a:cubicBezTo>
                    <a:pt x="310026" y="387056"/>
                    <a:pt x="315197" y="394808"/>
                    <a:pt x="313904" y="402560"/>
                  </a:cubicBezTo>
                  <a:cubicBezTo>
                    <a:pt x="312611" y="409020"/>
                    <a:pt x="306147" y="414188"/>
                    <a:pt x="299683" y="414188"/>
                  </a:cubicBezTo>
                  <a:cubicBezTo>
                    <a:pt x="298390" y="414188"/>
                    <a:pt x="297097" y="414188"/>
                    <a:pt x="297097" y="414188"/>
                  </a:cubicBezTo>
                  <a:cubicBezTo>
                    <a:pt x="240211" y="403852"/>
                    <a:pt x="225990" y="349587"/>
                    <a:pt x="225990" y="347003"/>
                  </a:cubicBezTo>
                  <a:cubicBezTo>
                    <a:pt x="224697" y="339251"/>
                    <a:pt x="228576" y="331499"/>
                    <a:pt x="236333" y="330207"/>
                  </a:cubicBezTo>
                  <a:close/>
                  <a:moveTo>
                    <a:pt x="242818" y="286412"/>
                  </a:moveTo>
                  <a:cubicBezTo>
                    <a:pt x="250653" y="286412"/>
                    <a:pt x="257004" y="292763"/>
                    <a:pt x="257004" y="300598"/>
                  </a:cubicBezTo>
                  <a:cubicBezTo>
                    <a:pt x="257004" y="308433"/>
                    <a:pt x="250653" y="314784"/>
                    <a:pt x="242818" y="314784"/>
                  </a:cubicBezTo>
                  <a:cubicBezTo>
                    <a:pt x="234983" y="314784"/>
                    <a:pt x="228632" y="308433"/>
                    <a:pt x="228632" y="300598"/>
                  </a:cubicBezTo>
                  <a:cubicBezTo>
                    <a:pt x="228632" y="292763"/>
                    <a:pt x="234983" y="286412"/>
                    <a:pt x="242818" y="286412"/>
                  </a:cubicBezTo>
                  <a:close/>
                  <a:moveTo>
                    <a:pt x="64557" y="239990"/>
                  </a:moveTo>
                  <a:cubicBezTo>
                    <a:pt x="51645" y="236120"/>
                    <a:pt x="37443" y="243861"/>
                    <a:pt x="34861" y="256764"/>
                  </a:cubicBezTo>
                  <a:cubicBezTo>
                    <a:pt x="33569" y="260635"/>
                    <a:pt x="9038" y="345793"/>
                    <a:pt x="78759" y="403855"/>
                  </a:cubicBezTo>
                  <a:cubicBezTo>
                    <a:pt x="82632" y="407726"/>
                    <a:pt x="87797" y="409016"/>
                    <a:pt x="94253" y="409016"/>
                  </a:cubicBezTo>
                  <a:cubicBezTo>
                    <a:pt x="100708" y="409016"/>
                    <a:pt x="107164" y="406435"/>
                    <a:pt x="112329" y="399984"/>
                  </a:cubicBezTo>
                  <a:cubicBezTo>
                    <a:pt x="121366" y="389662"/>
                    <a:pt x="120075" y="375469"/>
                    <a:pt x="109746" y="366437"/>
                  </a:cubicBezTo>
                  <a:cubicBezTo>
                    <a:pt x="64557" y="329019"/>
                    <a:pt x="80050" y="272247"/>
                    <a:pt x="81341" y="269667"/>
                  </a:cubicBezTo>
                  <a:cubicBezTo>
                    <a:pt x="83924" y="256764"/>
                    <a:pt x="77468" y="243861"/>
                    <a:pt x="64557" y="239990"/>
                  </a:cubicBezTo>
                  <a:close/>
                  <a:moveTo>
                    <a:pt x="310018" y="229586"/>
                  </a:moveTo>
                  <a:cubicBezTo>
                    <a:pt x="285471" y="229586"/>
                    <a:pt x="262216" y="238618"/>
                    <a:pt x="244129" y="255392"/>
                  </a:cubicBezTo>
                  <a:cubicBezTo>
                    <a:pt x="242837" y="256682"/>
                    <a:pt x="242837" y="257973"/>
                    <a:pt x="241545" y="257973"/>
                  </a:cubicBezTo>
                  <a:cubicBezTo>
                    <a:pt x="235085" y="265714"/>
                    <a:pt x="228625" y="272166"/>
                    <a:pt x="224750" y="281198"/>
                  </a:cubicBezTo>
                  <a:cubicBezTo>
                    <a:pt x="216998" y="295391"/>
                    <a:pt x="213122" y="310875"/>
                    <a:pt x="213122" y="327649"/>
                  </a:cubicBezTo>
                  <a:cubicBezTo>
                    <a:pt x="213122" y="353455"/>
                    <a:pt x="223458" y="377971"/>
                    <a:pt x="241545" y="396035"/>
                  </a:cubicBezTo>
                  <a:cubicBezTo>
                    <a:pt x="259632" y="414099"/>
                    <a:pt x="284179" y="424421"/>
                    <a:pt x="310018" y="424421"/>
                  </a:cubicBezTo>
                  <a:cubicBezTo>
                    <a:pt x="335857" y="424421"/>
                    <a:pt x="360404" y="414099"/>
                    <a:pt x="378491" y="396035"/>
                  </a:cubicBezTo>
                  <a:cubicBezTo>
                    <a:pt x="413373" y="361197"/>
                    <a:pt x="415957" y="308294"/>
                    <a:pt x="388826" y="269585"/>
                  </a:cubicBezTo>
                  <a:cubicBezTo>
                    <a:pt x="384950" y="265714"/>
                    <a:pt x="382367" y="261843"/>
                    <a:pt x="378491" y="257973"/>
                  </a:cubicBezTo>
                  <a:cubicBezTo>
                    <a:pt x="360404" y="239908"/>
                    <a:pt x="335857" y="229586"/>
                    <a:pt x="310018" y="229586"/>
                  </a:cubicBezTo>
                  <a:close/>
                  <a:moveTo>
                    <a:pt x="310018" y="187006"/>
                  </a:moveTo>
                  <a:cubicBezTo>
                    <a:pt x="347484" y="187006"/>
                    <a:pt x="383659" y="201199"/>
                    <a:pt x="409497" y="227005"/>
                  </a:cubicBezTo>
                  <a:cubicBezTo>
                    <a:pt x="459883" y="277327"/>
                    <a:pt x="463759" y="354745"/>
                    <a:pt x="423709" y="410228"/>
                  </a:cubicBezTo>
                  <a:lnTo>
                    <a:pt x="439212" y="424421"/>
                  </a:lnTo>
                  <a:cubicBezTo>
                    <a:pt x="446964" y="416680"/>
                    <a:pt x="461175" y="416680"/>
                    <a:pt x="470219" y="424421"/>
                  </a:cubicBezTo>
                  <a:lnTo>
                    <a:pt x="524480" y="479904"/>
                  </a:lnTo>
                  <a:cubicBezTo>
                    <a:pt x="529648" y="485066"/>
                    <a:pt x="532232" y="490227"/>
                    <a:pt x="532232" y="496678"/>
                  </a:cubicBezTo>
                  <a:cubicBezTo>
                    <a:pt x="532232" y="503130"/>
                    <a:pt x="529648" y="508291"/>
                    <a:pt x="524480" y="513452"/>
                  </a:cubicBezTo>
                  <a:lnTo>
                    <a:pt x="496058" y="541839"/>
                  </a:lnTo>
                  <a:cubicBezTo>
                    <a:pt x="487014" y="550871"/>
                    <a:pt x="472803" y="550871"/>
                    <a:pt x="463759" y="541839"/>
                  </a:cubicBezTo>
                  <a:lnTo>
                    <a:pt x="408205" y="486356"/>
                  </a:lnTo>
                  <a:cubicBezTo>
                    <a:pt x="399162" y="478614"/>
                    <a:pt x="399162" y="464421"/>
                    <a:pt x="408205" y="455389"/>
                  </a:cubicBezTo>
                  <a:lnTo>
                    <a:pt x="392702" y="441195"/>
                  </a:lnTo>
                  <a:cubicBezTo>
                    <a:pt x="369447" y="457969"/>
                    <a:pt x="339732" y="468292"/>
                    <a:pt x="310018" y="468292"/>
                  </a:cubicBezTo>
                  <a:cubicBezTo>
                    <a:pt x="272551" y="468292"/>
                    <a:pt x="237669" y="452808"/>
                    <a:pt x="210538" y="427002"/>
                  </a:cubicBezTo>
                  <a:cubicBezTo>
                    <a:pt x="183407" y="399906"/>
                    <a:pt x="169196" y="365068"/>
                    <a:pt x="169196" y="327649"/>
                  </a:cubicBezTo>
                  <a:cubicBezTo>
                    <a:pt x="169196" y="288940"/>
                    <a:pt x="183407" y="254102"/>
                    <a:pt x="210538" y="227005"/>
                  </a:cubicBezTo>
                  <a:cubicBezTo>
                    <a:pt x="237669" y="201199"/>
                    <a:pt x="272551" y="187006"/>
                    <a:pt x="310018" y="187006"/>
                  </a:cubicBezTo>
                  <a:close/>
                  <a:moveTo>
                    <a:pt x="173012" y="0"/>
                  </a:moveTo>
                  <a:cubicBezTo>
                    <a:pt x="184632" y="0"/>
                    <a:pt x="194961" y="5161"/>
                    <a:pt x="201417" y="14193"/>
                  </a:cubicBezTo>
                  <a:cubicBezTo>
                    <a:pt x="225948" y="49030"/>
                    <a:pt x="262100" y="103222"/>
                    <a:pt x="291796" y="157413"/>
                  </a:cubicBezTo>
                  <a:cubicBezTo>
                    <a:pt x="253062" y="161284"/>
                    <a:pt x="216910" y="178057"/>
                    <a:pt x="188505" y="206443"/>
                  </a:cubicBezTo>
                  <a:cubicBezTo>
                    <a:pt x="156227" y="238700"/>
                    <a:pt x="138151" y="281279"/>
                    <a:pt x="138151" y="327729"/>
                  </a:cubicBezTo>
                  <a:cubicBezTo>
                    <a:pt x="138151" y="372888"/>
                    <a:pt x="156227" y="415467"/>
                    <a:pt x="188505" y="447724"/>
                  </a:cubicBezTo>
                  <a:cubicBezTo>
                    <a:pt x="197543" y="456756"/>
                    <a:pt x="206581" y="464498"/>
                    <a:pt x="216910" y="470949"/>
                  </a:cubicBezTo>
                  <a:cubicBezTo>
                    <a:pt x="202708" y="473529"/>
                    <a:pt x="188505" y="476110"/>
                    <a:pt x="173012" y="476110"/>
                  </a:cubicBezTo>
                  <a:cubicBezTo>
                    <a:pt x="77468" y="476110"/>
                    <a:pt x="0" y="397403"/>
                    <a:pt x="0" y="301923"/>
                  </a:cubicBezTo>
                  <a:cubicBezTo>
                    <a:pt x="0" y="230959"/>
                    <a:pt x="95544" y="85158"/>
                    <a:pt x="144607" y="14193"/>
                  </a:cubicBezTo>
                  <a:cubicBezTo>
                    <a:pt x="151063" y="5161"/>
                    <a:pt x="161392" y="0"/>
                    <a:pt x="1730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" name="椭圆 32">
              <a:extLst>
                <a:ext uri="{FF2B5EF4-FFF2-40B4-BE49-F238E27FC236}">
                  <a16:creationId xmlns:a16="http://schemas.microsoft.com/office/drawing/2014/main" id="{3132BDB1-1CDD-45E6-A479-C2E1ED3B91C2}"/>
                </a:ext>
              </a:extLst>
            </p:cNvPr>
            <p:cNvSpPr/>
            <p:nvPr/>
          </p:nvSpPr>
          <p:spPr>
            <a:xfrm>
              <a:off x="6051774" y="5147703"/>
              <a:ext cx="389506" cy="376904"/>
            </a:xfrm>
            <a:custGeom>
              <a:avLst/>
              <a:gdLst>
                <a:gd name="connsiteX0" fmla="*/ 299977 w 599014"/>
                <a:gd name="connsiteY0" fmla="*/ 112126 h 579635"/>
                <a:gd name="connsiteX1" fmla="*/ 338714 w 599014"/>
                <a:gd name="connsiteY1" fmla="*/ 150808 h 579635"/>
                <a:gd name="connsiteX2" fmla="*/ 338714 w 599014"/>
                <a:gd name="connsiteY2" fmla="*/ 266855 h 579635"/>
                <a:gd name="connsiteX3" fmla="*/ 402282 w 599014"/>
                <a:gd name="connsiteY3" fmla="*/ 266855 h 579635"/>
                <a:gd name="connsiteX4" fmla="*/ 441018 w 599014"/>
                <a:gd name="connsiteY4" fmla="*/ 304545 h 579635"/>
                <a:gd name="connsiteX5" fmla="*/ 402282 w 599014"/>
                <a:gd name="connsiteY5" fmla="*/ 343227 h 579635"/>
                <a:gd name="connsiteX6" fmla="*/ 298984 w 599014"/>
                <a:gd name="connsiteY6" fmla="*/ 343227 h 579635"/>
                <a:gd name="connsiteX7" fmla="*/ 260247 w 599014"/>
                <a:gd name="connsiteY7" fmla="*/ 305537 h 579635"/>
                <a:gd name="connsiteX8" fmla="*/ 260247 w 599014"/>
                <a:gd name="connsiteY8" fmla="*/ 150808 h 579635"/>
                <a:gd name="connsiteX9" fmla="*/ 299977 w 599014"/>
                <a:gd name="connsiteY9" fmla="*/ 112126 h 579635"/>
                <a:gd name="connsiteX10" fmla="*/ 299011 w 599014"/>
                <a:gd name="connsiteY10" fmla="*/ 0 h 579635"/>
                <a:gd name="connsiteX11" fmla="*/ 599014 w 599014"/>
                <a:gd name="connsiteY11" fmla="*/ 299596 h 579635"/>
                <a:gd name="connsiteX12" fmla="*/ 410270 w 599014"/>
                <a:gd name="connsiteY12" fmla="*/ 576375 h 579635"/>
                <a:gd name="connsiteX13" fmla="*/ 377488 w 599014"/>
                <a:gd name="connsiteY13" fmla="*/ 575383 h 579635"/>
                <a:gd name="connsiteX14" fmla="*/ 357621 w 599014"/>
                <a:gd name="connsiteY14" fmla="*/ 548598 h 579635"/>
                <a:gd name="connsiteX15" fmla="*/ 381462 w 599014"/>
                <a:gd name="connsiteY15" fmla="*/ 504948 h 579635"/>
                <a:gd name="connsiteX16" fmla="*/ 521530 w 599014"/>
                <a:gd name="connsiteY16" fmla="*/ 299596 h 579635"/>
                <a:gd name="connsiteX17" fmla="*/ 299011 w 599014"/>
                <a:gd name="connsiteY17" fmla="*/ 77379 h 579635"/>
                <a:gd name="connsiteX18" fmla="*/ 77485 w 599014"/>
                <a:gd name="connsiteY18" fmla="*/ 299596 h 579635"/>
                <a:gd name="connsiteX19" fmla="*/ 111260 w 599014"/>
                <a:gd name="connsiteY19" fmla="*/ 416656 h 579635"/>
                <a:gd name="connsiteX20" fmla="*/ 142055 w 599014"/>
                <a:gd name="connsiteY20" fmla="*/ 385903 h 579635"/>
                <a:gd name="connsiteX21" fmla="*/ 161923 w 599014"/>
                <a:gd name="connsiteY21" fmla="*/ 381935 h 579635"/>
                <a:gd name="connsiteX22" fmla="*/ 172850 w 599014"/>
                <a:gd name="connsiteY22" fmla="*/ 398800 h 579635"/>
                <a:gd name="connsiteX23" fmla="*/ 171857 w 599014"/>
                <a:gd name="connsiteY23" fmla="*/ 509908 h 579635"/>
                <a:gd name="connsiteX24" fmla="*/ 148015 w 599014"/>
                <a:gd name="connsiteY24" fmla="*/ 533717 h 579635"/>
                <a:gd name="connsiteX25" fmla="*/ 36756 w 599014"/>
                <a:gd name="connsiteY25" fmla="*/ 532725 h 579635"/>
                <a:gd name="connsiteX26" fmla="*/ 19868 w 599014"/>
                <a:gd name="connsiteY26" fmla="*/ 521813 h 579635"/>
                <a:gd name="connsiteX27" fmla="*/ 23842 w 599014"/>
                <a:gd name="connsiteY27" fmla="*/ 501972 h 579635"/>
                <a:gd name="connsiteX28" fmla="*/ 54637 w 599014"/>
                <a:gd name="connsiteY28" fmla="*/ 472211 h 579635"/>
                <a:gd name="connsiteX29" fmla="*/ 0 w 599014"/>
                <a:gd name="connsiteY29" fmla="*/ 299596 h 579635"/>
                <a:gd name="connsiteX30" fmla="*/ 299011 w 599014"/>
                <a:gd name="connsiteY30" fmla="*/ 0 h 57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99014" h="579635">
                  <a:moveTo>
                    <a:pt x="299977" y="112126"/>
                  </a:moveTo>
                  <a:cubicBezTo>
                    <a:pt x="320835" y="112126"/>
                    <a:pt x="338714" y="129979"/>
                    <a:pt x="338714" y="150808"/>
                  </a:cubicBezTo>
                  <a:lnTo>
                    <a:pt x="338714" y="266855"/>
                  </a:lnTo>
                  <a:lnTo>
                    <a:pt x="402282" y="266855"/>
                  </a:lnTo>
                  <a:cubicBezTo>
                    <a:pt x="424133" y="266855"/>
                    <a:pt x="441018" y="283716"/>
                    <a:pt x="441018" y="304545"/>
                  </a:cubicBezTo>
                  <a:cubicBezTo>
                    <a:pt x="441018" y="326366"/>
                    <a:pt x="424133" y="343227"/>
                    <a:pt x="402282" y="343227"/>
                  </a:cubicBezTo>
                  <a:lnTo>
                    <a:pt x="298984" y="343227"/>
                  </a:lnTo>
                  <a:cubicBezTo>
                    <a:pt x="278126" y="343227"/>
                    <a:pt x="260247" y="326366"/>
                    <a:pt x="260247" y="305537"/>
                  </a:cubicBezTo>
                  <a:lnTo>
                    <a:pt x="260247" y="150808"/>
                  </a:lnTo>
                  <a:cubicBezTo>
                    <a:pt x="260247" y="129979"/>
                    <a:pt x="278126" y="112126"/>
                    <a:pt x="299977" y="112126"/>
                  </a:cubicBezTo>
                  <a:close/>
                  <a:moveTo>
                    <a:pt x="299011" y="0"/>
                  </a:moveTo>
                  <a:cubicBezTo>
                    <a:pt x="463913" y="0"/>
                    <a:pt x="599014" y="134917"/>
                    <a:pt x="599014" y="299596"/>
                  </a:cubicBezTo>
                  <a:cubicBezTo>
                    <a:pt x="599014" y="425585"/>
                    <a:pt x="520536" y="532725"/>
                    <a:pt x="410270" y="576375"/>
                  </a:cubicBezTo>
                  <a:cubicBezTo>
                    <a:pt x="399343" y="581335"/>
                    <a:pt x="387422" y="580343"/>
                    <a:pt x="377488" y="575383"/>
                  </a:cubicBezTo>
                  <a:cubicBezTo>
                    <a:pt x="367554" y="569430"/>
                    <a:pt x="360601" y="559510"/>
                    <a:pt x="357621" y="548598"/>
                  </a:cubicBezTo>
                  <a:cubicBezTo>
                    <a:pt x="354640" y="530741"/>
                    <a:pt x="364574" y="511892"/>
                    <a:pt x="381462" y="504948"/>
                  </a:cubicBezTo>
                  <a:cubicBezTo>
                    <a:pt x="463913" y="472211"/>
                    <a:pt x="521530" y="392848"/>
                    <a:pt x="521530" y="299596"/>
                  </a:cubicBezTo>
                  <a:cubicBezTo>
                    <a:pt x="521530" y="176583"/>
                    <a:pt x="422191" y="77379"/>
                    <a:pt x="299011" y="77379"/>
                  </a:cubicBezTo>
                  <a:cubicBezTo>
                    <a:pt x="176824" y="77379"/>
                    <a:pt x="77485" y="176583"/>
                    <a:pt x="77485" y="299596"/>
                  </a:cubicBezTo>
                  <a:cubicBezTo>
                    <a:pt x="77485" y="342254"/>
                    <a:pt x="89405" y="382927"/>
                    <a:pt x="111260" y="416656"/>
                  </a:cubicBezTo>
                  <a:lnTo>
                    <a:pt x="142055" y="385903"/>
                  </a:lnTo>
                  <a:cubicBezTo>
                    <a:pt x="148015" y="380943"/>
                    <a:pt x="154969" y="378959"/>
                    <a:pt x="161923" y="381935"/>
                  </a:cubicBezTo>
                  <a:cubicBezTo>
                    <a:pt x="168876" y="384911"/>
                    <a:pt x="172850" y="390863"/>
                    <a:pt x="172850" y="398800"/>
                  </a:cubicBezTo>
                  <a:lnTo>
                    <a:pt x="171857" y="509908"/>
                  </a:lnTo>
                  <a:cubicBezTo>
                    <a:pt x="171857" y="522805"/>
                    <a:pt x="160929" y="533717"/>
                    <a:pt x="148015" y="533717"/>
                  </a:cubicBezTo>
                  <a:lnTo>
                    <a:pt x="36756" y="532725"/>
                  </a:lnTo>
                  <a:cubicBezTo>
                    <a:pt x="28809" y="532725"/>
                    <a:pt x="22848" y="528757"/>
                    <a:pt x="19868" y="521813"/>
                  </a:cubicBezTo>
                  <a:cubicBezTo>
                    <a:pt x="16888" y="514868"/>
                    <a:pt x="18875" y="507924"/>
                    <a:pt x="23842" y="501972"/>
                  </a:cubicBezTo>
                  <a:lnTo>
                    <a:pt x="54637" y="472211"/>
                  </a:lnTo>
                  <a:cubicBezTo>
                    <a:pt x="20861" y="423601"/>
                    <a:pt x="0" y="364078"/>
                    <a:pt x="0" y="299596"/>
                  </a:cubicBezTo>
                  <a:cubicBezTo>
                    <a:pt x="0" y="134917"/>
                    <a:pt x="134108" y="0"/>
                    <a:pt x="2990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4" name="组合 17">
              <a:extLst>
                <a:ext uri="{FF2B5EF4-FFF2-40B4-BE49-F238E27FC236}">
                  <a16:creationId xmlns:a16="http://schemas.microsoft.com/office/drawing/2014/main" id="{495EBCF5-5BB4-4B1B-A646-C6538A09F9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2584" y="2413200"/>
              <a:ext cx="2791852" cy="680072"/>
              <a:chOff x="7376008" y="1542823"/>
              <a:chExt cx="3682371" cy="680313"/>
            </a:xfrm>
          </p:grpSpPr>
          <p:sp>
            <p:nvSpPr>
              <p:cNvPr id="35" name="文本框 6">
                <a:extLst>
                  <a:ext uri="{FF2B5EF4-FFF2-40B4-BE49-F238E27FC236}">
                    <a16:creationId xmlns:a16="http://schemas.microsoft.com/office/drawing/2014/main" id="{F75CCB56-E18A-457C-9130-23DA94764148}"/>
                  </a:ext>
                </a:extLst>
              </p:cNvPr>
              <p:cNvSpPr txBox="1"/>
              <p:nvPr/>
            </p:nvSpPr>
            <p:spPr>
              <a:xfrm>
                <a:off x="7376008" y="1827247"/>
                <a:ext cx="3682371" cy="395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800" dirty="0">
                    <a:solidFill>
                      <a:schemeClr val="bg1"/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bg1"/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bg1"/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 internet</a:t>
                </a:r>
              </a:p>
            </p:txBody>
          </p:sp>
          <p:sp>
            <p:nvSpPr>
              <p:cNvPr id="36" name="文本框 7">
                <a:extLst>
                  <a:ext uri="{FF2B5EF4-FFF2-40B4-BE49-F238E27FC236}">
                    <a16:creationId xmlns:a16="http://schemas.microsoft.com/office/drawing/2014/main" id="{E9B1592D-655C-401C-8BCD-BF0A60BE8037}"/>
                  </a:ext>
                </a:extLst>
              </p:cNvPr>
              <p:cNvSpPr txBox="1"/>
              <p:nvPr/>
            </p:nvSpPr>
            <p:spPr>
              <a:xfrm>
                <a:off x="7376008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>
                    <a:solidFill>
                      <a:schemeClr val="bg1"/>
                    </a:solidFill>
                  </a:rPr>
                  <a:t>文字输入</a:t>
                </a:r>
              </a:p>
            </p:txBody>
          </p:sp>
        </p:grpSp>
        <p:grpSp>
          <p:nvGrpSpPr>
            <p:cNvPr id="37" name="组合 17">
              <a:extLst>
                <a:ext uri="{FF2B5EF4-FFF2-40B4-BE49-F238E27FC236}">
                  <a16:creationId xmlns:a16="http://schemas.microsoft.com/office/drawing/2014/main" id="{E7EF1A77-E2E9-4ADA-B688-9B78C347FF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2584" y="3280400"/>
              <a:ext cx="2791852" cy="680072"/>
              <a:chOff x="7376008" y="1542823"/>
              <a:chExt cx="3682371" cy="680313"/>
            </a:xfrm>
          </p:grpSpPr>
          <p:sp>
            <p:nvSpPr>
              <p:cNvPr id="38" name="文本框 6">
                <a:extLst>
                  <a:ext uri="{FF2B5EF4-FFF2-40B4-BE49-F238E27FC236}">
                    <a16:creationId xmlns:a16="http://schemas.microsoft.com/office/drawing/2014/main" id="{9EAA56D4-1245-4399-9227-C26E9C9E3F10}"/>
                  </a:ext>
                </a:extLst>
              </p:cNvPr>
              <p:cNvSpPr txBox="1"/>
              <p:nvPr/>
            </p:nvSpPr>
            <p:spPr>
              <a:xfrm>
                <a:off x="7376008" y="1827247"/>
                <a:ext cx="3682371" cy="395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800" dirty="0">
                    <a:solidFill>
                      <a:schemeClr val="bg1"/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bg1"/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bg1"/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 internet</a:t>
                </a:r>
              </a:p>
            </p:txBody>
          </p:sp>
          <p:sp>
            <p:nvSpPr>
              <p:cNvPr id="39" name="文本框 7">
                <a:extLst>
                  <a:ext uri="{FF2B5EF4-FFF2-40B4-BE49-F238E27FC236}">
                    <a16:creationId xmlns:a16="http://schemas.microsoft.com/office/drawing/2014/main" id="{C45CB8E5-5462-4661-A8DD-4CAF23004D46}"/>
                  </a:ext>
                </a:extLst>
              </p:cNvPr>
              <p:cNvSpPr txBox="1"/>
              <p:nvPr/>
            </p:nvSpPr>
            <p:spPr>
              <a:xfrm>
                <a:off x="7376008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>
                    <a:solidFill>
                      <a:schemeClr val="bg1"/>
                    </a:solidFill>
                  </a:rPr>
                  <a:t>文字输入</a:t>
                </a:r>
              </a:p>
            </p:txBody>
          </p:sp>
        </p:grpSp>
        <p:grpSp>
          <p:nvGrpSpPr>
            <p:cNvPr id="40" name="组合 17">
              <a:extLst>
                <a:ext uri="{FF2B5EF4-FFF2-40B4-BE49-F238E27FC236}">
                  <a16:creationId xmlns:a16="http://schemas.microsoft.com/office/drawing/2014/main" id="{7BF4F331-CBB6-4930-9C62-D155E8CCB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2584" y="4124587"/>
              <a:ext cx="2791852" cy="680072"/>
              <a:chOff x="7376008" y="1542823"/>
              <a:chExt cx="3682371" cy="680313"/>
            </a:xfrm>
          </p:grpSpPr>
          <p:sp>
            <p:nvSpPr>
              <p:cNvPr id="41" name="文本框 6">
                <a:extLst>
                  <a:ext uri="{FF2B5EF4-FFF2-40B4-BE49-F238E27FC236}">
                    <a16:creationId xmlns:a16="http://schemas.microsoft.com/office/drawing/2014/main" id="{0C04AC12-529A-4AA6-A29F-CFD09BDBB4B0}"/>
                  </a:ext>
                </a:extLst>
              </p:cNvPr>
              <p:cNvSpPr txBox="1"/>
              <p:nvPr/>
            </p:nvSpPr>
            <p:spPr>
              <a:xfrm>
                <a:off x="7376008" y="1827247"/>
                <a:ext cx="3682371" cy="395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800" dirty="0">
                    <a:solidFill>
                      <a:schemeClr val="bg1"/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bg1"/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bg1"/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 internet</a:t>
                </a:r>
              </a:p>
            </p:txBody>
          </p:sp>
          <p:sp>
            <p:nvSpPr>
              <p:cNvPr id="42" name="文本框 7">
                <a:extLst>
                  <a:ext uri="{FF2B5EF4-FFF2-40B4-BE49-F238E27FC236}">
                    <a16:creationId xmlns:a16="http://schemas.microsoft.com/office/drawing/2014/main" id="{58DEC973-06F5-4348-BB0F-C9E1CF03E454}"/>
                  </a:ext>
                </a:extLst>
              </p:cNvPr>
              <p:cNvSpPr txBox="1"/>
              <p:nvPr/>
            </p:nvSpPr>
            <p:spPr>
              <a:xfrm>
                <a:off x="7376008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>
                    <a:solidFill>
                      <a:schemeClr val="bg1"/>
                    </a:solidFill>
                  </a:rPr>
                  <a:t>文字输入</a:t>
                </a:r>
              </a:p>
            </p:txBody>
          </p:sp>
        </p:grpSp>
        <p:grpSp>
          <p:nvGrpSpPr>
            <p:cNvPr id="43" name="组合 17">
              <a:extLst>
                <a:ext uri="{FF2B5EF4-FFF2-40B4-BE49-F238E27FC236}">
                  <a16:creationId xmlns:a16="http://schemas.microsoft.com/office/drawing/2014/main" id="{FFF0DE83-E2B9-496C-8177-3C466D328B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2584" y="4990191"/>
              <a:ext cx="2791852" cy="680072"/>
              <a:chOff x="7376008" y="1542823"/>
              <a:chExt cx="3682371" cy="680313"/>
            </a:xfrm>
          </p:grpSpPr>
          <p:sp>
            <p:nvSpPr>
              <p:cNvPr id="44" name="文本框 6">
                <a:extLst>
                  <a:ext uri="{FF2B5EF4-FFF2-40B4-BE49-F238E27FC236}">
                    <a16:creationId xmlns:a16="http://schemas.microsoft.com/office/drawing/2014/main" id="{B8DB3AC0-F3F5-47FE-AAED-3FF347D31B08}"/>
                  </a:ext>
                </a:extLst>
              </p:cNvPr>
              <p:cNvSpPr txBox="1"/>
              <p:nvPr/>
            </p:nvSpPr>
            <p:spPr>
              <a:xfrm>
                <a:off x="7376008" y="1827247"/>
                <a:ext cx="3682371" cy="395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effectLst/>
                    <a:uLnTx/>
                    <a:uFillTx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CN" sz="800" dirty="0">
                    <a:solidFill>
                      <a:schemeClr val="bg1"/>
                    </a:solidFill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bg1"/>
                    </a:solidFill>
                  </a:rPr>
                  <a:t>er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 creative and copyrights belong to Bao </a:t>
                </a:r>
                <a:r>
                  <a:rPr lang="en-US" altLang="zh-CN" sz="800" dirty="0" err="1">
                    <a:solidFill>
                      <a:schemeClr val="bg1"/>
                    </a:solidFill>
                  </a:rPr>
                  <a:t>tu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 internet</a:t>
                </a:r>
              </a:p>
            </p:txBody>
          </p:sp>
          <p:sp>
            <p:nvSpPr>
              <p:cNvPr id="45" name="文本框 7">
                <a:extLst>
                  <a:ext uri="{FF2B5EF4-FFF2-40B4-BE49-F238E27FC236}">
                    <a16:creationId xmlns:a16="http://schemas.microsoft.com/office/drawing/2014/main" id="{CC625B65-D787-4DBA-9023-1C111465343B}"/>
                  </a:ext>
                </a:extLst>
              </p:cNvPr>
              <p:cNvSpPr txBox="1"/>
              <p:nvPr/>
            </p:nvSpPr>
            <p:spPr>
              <a:xfrm>
                <a:off x="7376008" y="1542823"/>
                <a:ext cx="1750209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kern="0" dirty="0">
                    <a:solidFill>
                      <a:schemeClr val="bg1"/>
                    </a:solidFill>
                  </a:rPr>
                  <a:t>文字输入</a:t>
                </a:r>
              </a:p>
            </p:txBody>
          </p:sp>
        </p:grp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73C5A240-873F-4212-8857-62A7306C4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1B34679-723A-41A2-BA08-E901AEC33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2A6AC8C1-51E7-4ED4-BB77-3CFB8B8F84F6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99B5B28-D66E-4668-BD16-7E6BDF5B3038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项目概要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6EF854D-9A18-4341-B89C-BF7C0C3E06F3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E08792D5-F4D2-49E7-9A05-8196735014F3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01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  <p:grpSp>
        <p:nvGrpSpPr>
          <p:cNvPr id="52" name="组合 17">
            <a:extLst>
              <a:ext uri="{FF2B5EF4-FFF2-40B4-BE49-F238E27FC236}">
                <a16:creationId xmlns:a16="http://schemas.microsoft.com/office/drawing/2014/main" id="{391026D4-2ABB-4FE4-A290-B47D21B4131B}"/>
              </a:ext>
            </a:extLst>
          </p:cNvPr>
          <p:cNvGrpSpPr>
            <a:grpSpLocks/>
          </p:cNvGrpSpPr>
          <p:nvPr/>
        </p:nvGrpSpPr>
        <p:grpSpPr bwMode="auto">
          <a:xfrm>
            <a:off x="2476040" y="4718242"/>
            <a:ext cx="2563314" cy="717016"/>
            <a:chOff x="7376008" y="1542823"/>
            <a:chExt cx="3682371" cy="717269"/>
          </a:xfrm>
        </p:grpSpPr>
        <p:sp>
          <p:nvSpPr>
            <p:cNvPr id="53" name="文本框 6">
              <a:extLst>
                <a:ext uri="{FF2B5EF4-FFF2-40B4-BE49-F238E27FC236}">
                  <a16:creationId xmlns:a16="http://schemas.microsoft.com/office/drawing/2014/main" id="{77D12AA7-F6D4-4443-81FA-1BB371948658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54" name="文本框 7">
              <a:extLst>
                <a:ext uri="{FF2B5EF4-FFF2-40B4-BE49-F238E27FC236}">
                  <a16:creationId xmlns:a16="http://schemas.microsoft.com/office/drawing/2014/main" id="{CDC142BD-0704-4A38-A38E-EF4952EF67B5}"/>
                </a:ext>
              </a:extLst>
            </p:cNvPr>
            <p:cNvSpPr txBox="1"/>
            <p:nvPr/>
          </p:nvSpPr>
          <p:spPr>
            <a:xfrm>
              <a:off x="8342089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2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95EC7B65-ADA8-4941-B8A3-F8CF322EC60D}"/>
              </a:ext>
            </a:extLst>
          </p:cNvPr>
          <p:cNvGrpSpPr/>
          <p:nvPr/>
        </p:nvGrpSpPr>
        <p:grpSpPr>
          <a:xfrm>
            <a:off x="4345030" y="2190505"/>
            <a:ext cx="3509887" cy="3512812"/>
            <a:chOff x="4345030" y="2190505"/>
            <a:chExt cx="3509887" cy="3512812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36A8FEA6-D1A6-4FF5-9873-B01F7AC77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216" y="2190647"/>
              <a:ext cx="1705701" cy="1713993"/>
            </a:xfrm>
            <a:custGeom>
              <a:avLst/>
              <a:gdLst>
                <a:gd name="connsiteX0" fmla="*/ 18787 w 1705701"/>
                <a:gd name="connsiteY0" fmla="*/ 1527 h 1713993"/>
                <a:gd name="connsiteX1" fmla="*/ 57615 w 1705701"/>
                <a:gd name="connsiteY1" fmla="*/ 17192 h 1713993"/>
                <a:gd name="connsiteX2" fmla="*/ 745591 w 1705701"/>
                <a:gd name="connsiteY2" fmla="*/ 709768 h 1713993"/>
                <a:gd name="connsiteX3" fmla="*/ 753427 w 1705701"/>
                <a:gd name="connsiteY3" fmla="*/ 717656 h 1713993"/>
                <a:gd name="connsiteX4" fmla="*/ 848359 w 1705701"/>
                <a:gd name="connsiteY4" fmla="*/ 623123 h 1713993"/>
                <a:gd name="connsiteX5" fmla="*/ 773858 w 1705701"/>
                <a:gd name="connsiteY5" fmla="*/ 548984 h 1713993"/>
                <a:gd name="connsiteX6" fmla="*/ 1046819 w 1705701"/>
                <a:gd name="connsiteY6" fmla="*/ 471129 h 1713993"/>
                <a:gd name="connsiteX7" fmla="*/ 1319780 w 1705701"/>
                <a:gd name="connsiteY7" fmla="*/ 390460 h 1713993"/>
                <a:gd name="connsiteX8" fmla="*/ 1237235 w 1705701"/>
                <a:gd name="connsiteY8" fmla="*/ 663421 h 1713993"/>
                <a:gd name="connsiteX9" fmla="*/ 1157504 w 1705701"/>
                <a:gd name="connsiteY9" fmla="*/ 934506 h 1713993"/>
                <a:gd name="connsiteX10" fmla="*/ 1084252 w 1705701"/>
                <a:gd name="connsiteY10" fmla="*/ 860172 h 1713993"/>
                <a:gd name="connsiteX11" fmla="*/ 988812 w 1705701"/>
                <a:gd name="connsiteY11" fmla="*/ 954614 h 1713993"/>
                <a:gd name="connsiteX12" fmla="*/ 1037175 w 1705701"/>
                <a:gd name="connsiteY12" fmla="*/ 1003301 h 1713993"/>
                <a:gd name="connsiteX13" fmla="*/ 1688374 w 1705701"/>
                <a:gd name="connsiteY13" fmla="*/ 1658853 h 1713993"/>
                <a:gd name="connsiteX14" fmla="*/ 1665829 w 1705701"/>
                <a:gd name="connsiteY14" fmla="*/ 1713993 h 1713993"/>
                <a:gd name="connsiteX15" fmla="*/ 556111 w 1705701"/>
                <a:gd name="connsiteY15" fmla="*/ 1711487 h 1713993"/>
                <a:gd name="connsiteX16" fmla="*/ 443386 w 1705701"/>
                <a:gd name="connsiteY16" fmla="*/ 1641309 h 1713993"/>
                <a:gd name="connsiteX17" fmla="*/ 70140 w 1705701"/>
                <a:gd name="connsiteY17" fmla="*/ 1265356 h 1713993"/>
                <a:gd name="connsiteX18" fmla="*/ 0 w 1705701"/>
                <a:gd name="connsiteY18" fmla="*/ 1152570 h 1713993"/>
                <a:gd name="connsiteX19" fmla="*/ 2505 w 1705701"/>
                <a:gd name="connsiteY19" fmla="*/ 42256 h 1713993"/>
                <a:gd name="connsiteX20" fmla="*/ 18787 w 1705701"/>
                <a:gd name="connsiteY20" fmla="*/ 1527 h 171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5701" h="1713993">
                  <a:moveTo>
                    <a:pt x="18787" y="1527"/>
                  </a:moveTo>
                  <a:cubicBezTo>
                    <a:pt x="28807" y="-2859"/>
                    <a:pt x="42585" y="2154"/>
                    <a:pt x="57615" y="17192"/>
                  </a:cubicBezTo>
                  <a:cubicBezTo>
                    <a:pt x="57615" y="17192"/>
                    <a:pt x="57615" y="17192"/>
                    <a:pt x="745591" y="709768"/>
                  </a:cubicBezTo>
                  <a:lnTo>
                    <a:pt x="753427" y="717656"/>
                  </a:lnTo>
                  <a:lnTo>
                    <a:pt x="848359" y="623123"/>
                  </a:lnTo>
                  <a:lnTo>
                    <a:pt x="773858" y="548984"/>
                  </a:lnTo>
                  <a:lnTo>
                    <a:pt x="1046819" y="471129"/>
                  </a:lnTo>
                  <a:lnTo>
                    <a:pt x="1319780" y="390460"/>
                  </a:lnTo>
                  <a:lnTo>
                    <a:pt x="1237235" y="663421"/>
                  </a:lnTo>
                  <a:lnTo>
                    <a:pt x="1157504" y="934506"/>
                  </a:lnTo>
                  <a:lnTo>
                    <a:pt x="1084252" y="860172"/>
                  </a:lnTo>
                  <a:lnTo>
                    <a:pt x="988812" y="954614"/>
                  </a:lnTo>
                  <a:lnTo>
                    <a:pt x="1037175" y="1003301"/>
                  </a:lnTo>
                  <a:cubicBezTo>
                    <a:pt x="1218576" y="1185914"/>
                    <a:pt x="1433568" y="1402344"/>
                    <a:pt x="1688374" y="1658853"/>
                  </a:cubicBezTo>
                  <a:cubicBezTo>
                    <a:pt x="1718434" y="1688930"/>
                    <a:pt x="1708414" y="1713993"/>
                    <a:pt x="1665829" y="1713993"/>
                  </a:cubicBezTo>
                  <a:cubicBezTo>
                    <a:pt x="1665829" y="1713993"/>
                    <a:pt x="1665829" y="1713993"/>
                    <a:pt x="556111" y="1711487"/>
                  </a:cubicBezTo>
                  <a:cubicBezTo>
                    <a:pt x="513526" y="1711487"/>
                    <a:pt x="463426" y="1678904"/>
                    <a:pt x="443386" y="1641309"/>
                  </a:cubicBezTo>
                  <a:lnTo>
                    <a:pt x="70140" y="1265356"/>
                  </a:lnTo>
                  <a:cubicBezTo>
                    <a:pt x="30060" y="1245305"/>
                    <a:pt x="0" y="1195178"/>
                    <a:pt x="0" y="1152570"/>
                  </a:cubicBezTo>
                  <a:cubicBezTo>
                    <a:pt x="0" y="1152570"/>
                    <a:pt x="0" y="1152570"/>
                    <a:pt x="2505" y="42256"/>
                  </a:cubicBezTo>
                  <a:cubicBezTo>
                    <a:pt x="2505" y="19699"/>
                    <a:pt x="8767" y="5914"/>
                    <a:pt x="18787" y="1527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8595F65-1540-46FE-8C49-FE9F91581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030" y="3989998"/>
              <a:ext cx="1706632" cy="1712257"/>
            </a:xfrm>
            <a:custGeom>
              <a:avLst/>
              <a:gdLst>
                <a:gd name="connsiteX0" fmla="*/ 39894 w 1706632"/>
                <a:gd name="connsiteY0" fmla="*/ 0 h 1712257"/>
                <a:gd name="connsiteX1" fmla="*/ 1150217 w 1706632"/>
                <a:gd name="connsiteY1" fmla="*/ 2507 h 1712257"/>
                <a:gd name="connsiteX2" fmla="*/ 1263004 w 1706632"/>
                <a:gd name="connsiteY2" fmla="*/ 72711 h 1712257"/>
                <a:gd name="connsiteX3" fmla="*/ 1638960 w 1706632"/>
                <a:gd name="connsiteY3" fmla="*/ 448801 h 1712257"/>
                <a:gd name="connsiteX4" fmla="*/ 1706632 w 1706632"/>
                <a:gd name="connsiteY4" fmla="*/ 561628 h 1712257"/>
                <a:gd name="connsiteX5" fmla="*/ 1704126 w 1706632"/>
                <a:gd name="connsiteY5" fmla="*/ 1672349 h 1712257"/>
                <a:gd name="connsiteX6" fmla="*/ 1648986 w 1706632"/>
                <a:gd name="connsiteY6" fmla="*/ 1694914 h 1712257"/>
                <a:gd name="connsiteX7" fmla="*/ 960634 w 1706632"/>
                <a:gd name="connsiteY7" fmla="*/ 1003143 h 1712257"/>
                <a:gd name="connsiteX8" fmla="*/ 954903 w 1706632"/>
                <a:gd name="connsiteY8" fmla="*/ 997384 h 1712257"/>
                <a:gd name="connsiteX9" fmla="*/ 859026 w 1706632"/>
                <a:gd name="connsiteY9" fmla="*/ 1092061 h 1712257"/>
                <a:gd name="connsiteX10" fmla="*/ 931836 w 1706632"/>
                <a:gd name="connsiteY10" fmla="*/ 1165947 h 1712257"/>
                <a:gd name="connsiteX11" fmla="*/ 658875 w 1706632"/>
                <a:gd name="connsiteY11" fmla="*/ 1245678 h 1712257"/>
                <a:gd name="connsiteX12" fmla="*/ 385914 w 1706632"/>
                <a:gd name="connsiteY12" fmla="*/ 1323533 h 1712257"/>
                <a:gd name="connsiteX13" fmla="*/ 468459 w 1706632"/>
                <a:gd name="connsiteY13" fmla="*/ 1052448 h 1712257"/>
                <a:gd name="connsiteX14" fmla="*/ 551004 w 1706632"/>
                <a:gd name="connsiteY14" fmla="*/ 779487 h 1712257"/>
                <a:gd name="connsiteX15" fmla="*/ 623918 w 1706632"/>
                <a:gd name="connsiteY15" fmla="*/ 853478 h 1712257"/>
                <a:gd name="connsiteX16" fmla="*/ 718638 w 1706632"/>
                <a:gd name="connsiteY16" fmla="*/ 759944 h 1712257"/>
                <a:gd name="connsiteX17" fmla="*/ 668891 w 1706632"/>
                <a:gd name="connsiteY17" fmla="*/ 709951 h 1712257"/>
                <a:gd name="connsiteX18" fmla="*/ 17336 w 1706632"/>
                <a:gd name="connsiteY18" fmla="*/ 55160 h 1712257"/>
                <a:gd name="connsiteX19" fmla="*/ 39894 w 1706632"/>
                <a:gd name="connsiteY19" fmla="*/ 0 h 171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06632" h="1712257">
                  <a:moveTo>
                    <a:pt x="39894" y="0"/>
                  </a:moveTo>
                  <a:cubicBezTo>
                    <a:pt x="39894" y="0"/>
                    <a:pt x="39894" y="0"/>
                    <a:pt x="1150217" y="2507"/>
                  </a:cubicBezTo>
                  <a:cubicBezTo>
                    <a:pt x="1192826" y="2507"/>
                    <a:pt x="1245460" y="35102"/>
                    <a:pt x="1263004" y="72711"/>
                  </a:cubicBezTo>
                  <a:lnTo>
                    <a:pt x="1638960" y="448801"/>
                  </a:lnTo>
                  <a:cubicBezTo>
                    <a:pt x="1676556" y="468859"/>
                    <a:pt x="1706632" y="519005"/>
                    <a:pt x="1706632" y="561628"/>
                  </a:cubicBezTo>
                  <a:cubicBezTo>
                    <a:pt x="1706632" y="561628"/>
                    <a:pt x="1706632" y="561628"/>
                    <a:pt x="1704126" y="1672349"/>
                  </a:cubicBezTo>
                  <a:cubicBezTo>
                    <a:pt x="1704126" y="1714972"/>
                    <a:pt x="1679062" y="1725001"/>
                    <a:pt x="1648986" y="1694914"/>
                  </a:cubicBezTo>
                  <a:cubicBezTo>
                    <a:pt x="1648986" y="1694914"/>
                    <a:pt x="1648986" y="1694914"/>
                    <a:pt x="960634" y="1003143"/>
                  </a:cubicBezTo>
                  <a:lnTo>
                    <a:pt x="954903" y="997384"/>
                  </a:lnTo>
                  <a:lnTo>
                    <a:pt x="859026" y="1092061"/>
                  </a:lnTo>
                  <a:lnTo>
                    <a:pt x="931836" y="1165947"/>
                  </a:lnTo>
                  <a:lnTo>
                    <a:pt x="658875" y="1245678"/>
                  </a:lnTo>
                  <a:lnTo>
                    <a:pt x="385914" y="1323533"/>
                  </a:lnTo>
                  <a:lnTo>
                    <a:pt x="468459" y="1052448"/>
                  </a:lnTo>
                  <a:lnTo>
                    <a:pt x="551004" y="779487"/>
                  </a:lnTo>
                  <a:lnTo>
                    <a:pt x="623918" y="853478"/>
                  </a:lnTo>
                  <a:lnTo>
                    <a:pt x="718638" y="759944"/>
                  </a:lnTo>
                  <a:lnTo>
                    <a:pt x="668891" y="709951"/>
                  </a:lnTo>
                  <a:cubicBezTo>
                    <a:pt x="487392" y="527550"/>
                    <a:pt x="272281" y="311371"/>
                    <a:pt x="17336" y="55160"/>
                  </a:cubicBezTo>
                  <a:cubicBezTo>
                    <a:pt x="-12740" y="25073"/>
                    <a:pt x="-2715" y="0"/>
                    <a:pt x="39894" y="0"/>
                  </a:cubicBezTo>
                  <a:close/>
                </a:path>
              </a:pathLst>
            </a:custGeom>
            <a:gradFill>
              <a:gsLst>
                <a:gs pos="0">
                  <a:srgbClr val="FEE22E"/>
                </a:gs>
                <a:gs pos="94000">
                  <a:srgbClr val="EF3428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E228C02C-2802-4968-A6DB-C8F2BBAF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030" y="2190505"/>
              <a:ext cx="1714137" cy="1709444"/>
            </a:xfrm>
            <a:custGeom>
              <a:avLst/>
              <a:gdLst>
                <a:gd name="connsiteX0" fmla="*/ 1697846 w 1714137"/>
                <a:gd name="connsiteY0" fmla="*/ 1359 h 1709444"/>
                <a:gd name="connsiteX1" fmla="*/ 1714137 w 1714137"/>
                <a:gd name="connsiteY1" fmla="*/ 39901 h 1709444"/>
                <a:gd name="connsiteX2" fmla="*/ 1711631 w 1714137"/>
                <a:gd name="connsiteY2" fmla="*/ 1150423 h 1709444"/>
                <a:gd name="connsiteX3" fmla="*/ 1638947 w 1714137"/>
                <a:gd name="connsiteY3" fmla="*/ 1263230 h 1709444"/>
                <a:gd name="connsiteX4" fmla="*/ 1262994 w 1714137"/>
                <a:gd name="connsiteY4" fmla="*/ 1639253 h 1709444"/>
                <a:gd name="connsiteX5" fmla="*/ 1150208 w 1714137"/>
                <a:gd name="connsiteY5" fmla="*/ 1709444 h 1709444"/>
                <a:gd name="connsiteX6" fmla="*/ 39893 w 1714137"/>
                <a:gd name="connsiteY6" fmla="*/ 1706937 h 1709444"/>
                <a:gd name="connsiteX7" fmla="*/ 17336 w 1714137"/>
                <a:gd name="connsiteY7" fmla="*/ 1649280 h 1709444"/>
                <a:gd name="connsiteX8" fmla="*/ 709912 w 1714137"/>
                <a:gd name="connsiteY8" fmla="*/ 960806 h 1709444"/>
                <a:gd name="connsiteX9" fmla="*/ 718301 w 1714137"/>
                <a:gd name="connsiteY9" fmla="*/ 952466 h 1709444"/>
                <a:gd name="connsiteX10" fmla="*/ 634489 w 1714137"/>
                <a:gd name="connsiteY10" fmla="*/ 867236 h 1709444"/>
                <a:gd name="connsiteX11" fmla="*/ 561322 w 1714137"/>
                <a:gd name="connsiteY11" fmla="*/ 939338 h 1709444"/>
                <a:gd name="connsiteX12" fmla="*/ 483467 w 1714137"/>
                <a:gd name="connsiteY12" fmla="*/ 666377 h 1709444"/>
                <a:gd name="connsiteX13" fmla="*/ 403736 w 1714137"/>
                <a:gd name="connsiteY13" fmla="*/ 393416 h 1709444"/>
                <a:gd name="connsiteX14" fmla="*/ 676697 w 1714137"/>
                <a:gd name="connsiteY14" fmla="*/ 475961 h 1709444"/>
                <a:gd name="connsiteX15" fmla="*/ 946844 w 1714137"/>
                <a:gd name="connsiteY15" fmla="*/ 558506 h 1709444"/>
                <a:gd name="connsiteX16" fmla="*/ 873127 w 1714137"/>
                <a:gd name="connsiteY16" fmla="*/ 631504 h 1709444"/>
                <a:gd name="connsiteX17" fmla="*/ 956108 w 1714137"/>
                <a:gd name="connsiteY17" fmla="*/ 716067 h 1709444"/>
                <a:gd name="connsiteX18" fmla="*/ 1003445 w 1714137"/>
                <a:gd name="connsiteY18" fmla="*/ 669011 h 1709444"/>
                <a:gd name="connsiteX19" fmla="*/ 1658997 w 1714137"/>
                <a:gd name="connsiteY19" fmla="*/ 17340 h 1709444"/>
                <a:gd name="connsiteX20" fmla="*/ 1697846 w 1714137"/>
                <a:gd name="connsiteY20" fmla="*/ 1359 h 17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137" h="1709444">
                  <a:moveTo>
                    <a:pt x="1697846" y="1359"/>
                  </a:moveTo>
                  <a:cubicBezTo>
                    <a:pt x="1707871" y="5432"/>
                    <a:pt x="1714137" y="18593"/>
                    <a:pt x="1714137" y="39901"/>
                  </a:cubicBezTo>
                  <a:cubicBezTo>
                    <a:pt x="1714137" y="39901"/>
                    <a:pt x="1714137" y="39901"/>
                    <a:pt x="1711631" y="1150423"/>
                  </a:cubicBezTo>
                  <a:cubicBezTo>
                    <a:pt x="1711631" y="1195546"/>
                    <a:pt x="1679048" y="1245682"/>
                    <a:pt x="1638947" y="1263230"/>
                  </a:cubicBezTo>
                  <a:lnTo>
                    <a:pt x="1262994" y="1639253"/>
                  </a:lnTo>
                  <a:cubicBezTo>
                    <a:pt x="1245449" y="1676856"/>
                    <a:pt x="1195322" y="1709444"/>
                    <a:pt x="1150208" y="1709444"/>
                  </a:cubicBezTo>
                  <a:cubicBezTo>
                    <a:pt x="1150208" y="1709444"/>
                    <a:pt x="1150208" y="1709444"/>
                    <a:pt x="39893" y="1706937"/>
                  </a:cubicBezTo>
                  <a:cubicBezTo>
                    <a:pt x="-2715" y="1706937"/>
                    <a:pt x="-12740" y="1681869"/>
                    <a:pt x="17336" y="1649280"/>
                  </a:cubicBezTo>
                  <a:cubicBezTo>
                    <a:pt x="17336" y="1649280"/>
                    <a:pt x="17336" y="1649280"/>
                    <a:pt x="709912" y="960806"/>
                  </a:cubicBezTo>
                  <a:lnTo>
                    <a:pt x="718301" y="952466"/>
                  </a:lnTo>
                  <a:lnTo>
                    <a:pt x="634489" y="867236"/>
                  </a:lnTo>
                  <a:lnTo>
                    <a:pt x="561322" y="939338"/>
                  </a:lnTo>
                  <a:lnTo>
                    <a:pt x="483467" y="666377"/>
                  </a:lnTo>
                  <a:lnTo>
                    <a:pt x="403736" y="393416"/>
                  </a:lnTo>
                  <a:lnTo>
                    <a:pt x="676697" y="475961"/>
                  </a:lnTo>
                  <a:lnTo>
                    <a:pt x="946844" y="558506"/>
                  </a:lnTo>
                  <a:lnTo>
                    <a:pt x="873127" y="631504"/>
                  </a:lnTo>
                  <a:lnTo>
                    <a:pt x="956108" y="716067"/>
                  </a:lnTo>
                  <a:lnTo>
                    <a:pt x="1003445" y="669011"/>
                  </a:lnTo>
                  <a:cubicBezTo>
                    <a:pt x="1186058" y="487479"/>
                    <a:pt x="1402488" y="272331"/>
                    <a:pt x="1658997" y="17340"/>
                  </a:cubicBezTo>
                  <a:cubicBezTo>
                    <a:pt x="1674036" y="2299"/>
                    <a:pt x="1687821" y="-2715"/>
                    <a:pt x="1697846" y="1359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8A35E1C-7425-4E2F-ADCF-32A167D3F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587" y="3994689"/>
              <a:ext cx="1711326" cy="1708628"/>
            </a:xfrm>
            <a:custGeom>
              <a:avLst/>
              <a:gdLst>
                <a:gd name="connsiteX0" fmla="*/ 561323 w 1711326"/>
                <a:gd name="connsiteY0" fmla="*/ 0 h 1708628"/>
                <a:gd name="connsiteX1" fmla="*/ 1671439 w 1711326"/>
                <a:gd name="connsiteY1" fmla="*/ 2507 h 1708628"/>
                <a:gd name="connsiteX2" fmla="*/ 1693992 w 1711326"/>
                <a:gd name="connsiteY2" fmla="*/ 57657 h 1708628"/>
                <a:gd name="connsiteX3" fmla="*/ 1002597 w 1711326"/>
                <a:gd name="connsiteY3" fmla="*/ 747189 h 1708628"/>
                <a:gd name="connsiteX4" fmla="*/ 993429 w 1711326"/>
                <a:gd name="connsiteY4" fmla="*/ 756332 h 1708628"/>
                <a:gd name="connsiteX5" fmla="*/ 1078929 w 1711326"/>
                <a:gd name="connsiteY5" fmla="*/ 842917 h 1708628"/>
                <a:gd name="connsiteX6" fmla="*/ 1152816 w 1711326"/>
                <a:gd name="connsiteY6" fmla="*/ 770106 h 1708628"/>
                <a:gd name="connsiteX7" fmla="*/ 1230670 w 1711326"/>
                <a:gd name="connsiteY7" fmla="*/ 1043067 h 1708628"/>
                <a:gd name="connsiteX8" fmla="*/ 1310401 w 1711326"/>
                <a:gd name="connsiteY8" fmla="*/ 1316028 h 1708628"/>
                <a:gd name="connsiteX9" fmla="*/ 1037440 w 1711326"/>
                <a:gd name="connsiteY9" fmla="*/ 1233483 h 1708628"/>
                <a:gd name="connsiteX10" fmla="*/ 764479 w 1711326"/>
                <a:gd name="connsiteY10" fmla="*/ 1150938 h 1708628"/>
                <a:gd name="connsiteX11" fmla="*/ 840161 w 1711326"/>
                <a:gd name="connsiteY11" fmla="*/ 1077076 h 1708628"/>
                <a:gd name="connsiteX12" fmla="*/ 756899 w 1711326"/>
                <a:gd name="connsiteY12" fmla="*/ 992226 h 1708628"/>
                <a:gd name="connsiteX13" fmla="*/ 709564 w 1711326"/>
                <a:gd name="connsiteY13" fmla="*/ 1039433 h 1708628"/>
                <a:gd name="connsiteX14" fmla="*/ 55130 w 1711326"/>
                <a:gd name="connsiteY14" fmla="*/ 1692104 h 1708628"/>
                <a:gd name="connsiteX15" fmla="*/ 0 w 1711326"/>
                <a:gd name="connsiteY15" fmla="*/ 1667036 h 1708628"/>
                <a:gd name="connsiteX16" fmla="*/ 2506 w 1711326"/>
                <a:gd name="connsiteY16" fmla="*/ 556514 h 1708628"/>
                <a:gd name="connsiteX17" fmla="*/ 72671 w 1711326"/>
                <a:gd name="connsiteY17" fmla="*/ 443707 h 1708628"/>
                <a:gd name="connsiteX18" fmla="*/ 448557 w 1711326"/>
                <a:gd name="connsiteY18" fmla="*/ 70191 h 1708628"/>
                <a:gd name="connsiteX19" fmla="*/ 561323 w 1711326"/>
                <a:gd name="connsiteY19" fmla="*/ 0 h 17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1326" h="1708628">
                  <a:moveTo>
                    <a:pt x="561323" y="0"/>
                  </a:moveTo>
                  <a:cubicBezTo>
                    <a:pt x="561323" y="0"/>
                    <a:pt x="561323" y="0"/>
                    <a:pt x="1671439" y="2507"/>
                  </a:cubicBezTo>
                  <a:cubicBezTo>
                    <a:pt x="1714040" y="2507"/>
                    <a:pt x="1724063" y="27575"/>
                    <a:pt x="1693992" y="57657"/>
                  </a:cubicBezTo>
                  <a:cubicBezTo>
                    <a:pt x="1693992" y="57657"/>
                    <a:pt x="1693992" y="57657"/>
                    <a:pt x="1002597" y="747189"/>
                  </a:cubicBezTo>
                  <a:lnTo>
                    <a:pt x="993429" y="756332"/>
                  </a:lnTo>
                  <a:lnTo>
                    <a:pt x="1078929" y="842917"/>
                  </a:lnTo>
                  <a:lnTo>
                    <a:pt x="1152816" y="770106"/>
                  </a:lnTo>
                  <a:lnTo>
                    <a:pt x="1230670" y="1043067"/>
                  </a:lnTo>
                  <a:lnTo>
                    <a:pt x="1310401" y="1316028"/>
                  </a:lnTo>
                  <a:lnTo>
                    <a:pt x="1037440" y="1233483"/>
                  </a:lnTo>
                  <a:lnTo>
                    <a:pt x="764479" y="1150938"/>
                  </a:lnTo>
                  <a:lnTo>
                    <a:pt x="840161" y="1077076"/>
                  </a:lnTo>
                  <a:lnTo>
                    <a:pt x="756899" y="992226"/>
                  </a:lnTo>
                  <a:lnTo>
                    <a:pt x="709564" y="1039433"/>
                  </a:lnTo>
                  <a:cubicBezTo>
                    <a:pt x="527263" y="1221243"/>
                    <a:pt x="311202" y="1436722"/>
                    <a:pt x="55130" y="1692104"/>
                  </a:cubicBezTo>
                  <a:cubicBezTo>
                    <a:pt x="25059" y="1722186"/>
                    <a:pt x="0" y="1709652"/>
                    <a:pt x="0" y="1667036"/>
                  </a:cubicBezTo>
                  <a:cubicBezTo>
                    <a:pt x="0" y="1667036"/>
                    <a:pt x="0" y="1667036"/>
                    <a:pt x="2506" y="556514"/>
                  </a:cubicBezTo>
                  <a:cubicBezTo>
                    <a:pt x="2506" y="513898"/>
                    <a:pt x="32577" y="463762"/>
                    <a:pt x="72671" y="443707"/>
                  </a:cubicBezTo>
                  <a:lnTo>
                    <a:pt x="448557" y="70191"/>
                  </a:lnTo>
                  <a:cubicBezTo>
                    <a:pt x="468604" y="32589"/>
                    <a:pt x="518722" y="0"/>
                    <a:pt x="561323" y="0"/>
                  </a:cubicBezTo>
                  <a:close/>
                </a:path>
              </a:pathLst>
            </a:custGeom>
            <a:gradFill>
              <a:gsLst>
                <a:gs pos="0">
                  <a:srgbClr val="42BAF9"/>
                </a:gs>
                <a:gs pos="94000">
                  <a:srgbClr val="1B48CB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椭圆 20">
              <a:extLst>
                <a:ext uri="{FF2B5EF4-FFF2-40B4-BE49-F238E27FC236}">
                  <a16:creationId xmlns:a16="http://schemas.microsoft.com/office/drawing/2014/main" id="{196D10A2-B4A4-43C0-907E-3F6E5AC90C57}"/>
                </a:ext>
              </a:extLst>
            </p:cNvPr>
            <p:cNvSpPr/>
            <p:nvPr/>
          </p:nvSpPr>
          <p:spPr>
            <a:xfrm>
              <a:off x="5320920" y="3078565"/>
              <a:ext cx="352614" cy="389506"/>
            </a:xfrm>
            <a:custGeom>
              <a:avLst/>
              <a:gdLst>
                <a:gd name="connsiteX0" fmla="*/ 485820 w 551045"/>
                <a:gd name="connsiteY0" fmla="*/ 430096 h 608697"/>
                <a:gd name="connsiteX1" fmla="*/ 550987 w 551045"/>
                <a:gd name="connsiteY1" fmla="*/ 492317 h 608697"/>
                <a:gd name="connsiteX2" fmla="*/ 551045 w 551045"/>
                <a:gd name="connsiteY2" fmla="*/ 492490 h 608697"/>
                <a:gd name="connsiteX3" fmla="*/ 550987 w 551045"/>
                <a:gd name="connsiteY3" fmla="*/ 493813 h 608697"/>
                <a:gd name="connsiteX4" fmla="*/ 551045 w 551045"/>
                <a:gd name="connsiteY4" fmla="*/ 495193 h 608697"/>
                <a:gd name="connsiteX5" fmla="*/ 485820 w 551045"/>
                <a:gd name="connsiteY5" fmla="*/ 560289 h 608697"/>
                <a:gd name="connsiteX6" fmla="*/ 421862 w 551045"/>
                <a:gd name="connsiteY6" fmla="*/ 507902 h 608697"/>
                <a:gd name="connsiteX7" fmla="*/ 420134 w 551045"/>
                <a:gd name="connsiteY7" fmla="*/ 494560 h 608697"/>
                <a:gd name="connsiteX8" fmla="*/ 422611 w 551045"/>
                <a:gd name="connsiteY8" fmla="*/ 479034 h 608697"/>
                <a:gd name="connsiteX9" fmla="*/ 485820 w 551045"/>
                <a:gd name="connsiteY9" fmla="*/ 430096 h 608697"/>
                <a:gd name="connsiteX10" fmla="*/ 485137 w 551045"/>
                <a:gd name="connsiteY10" fmla="*/ 236253 h 608697"/>
                <a:gd name="connsiteX11" fmla="*/ 551045 w 551045"/>
                <a:gd name="connsiteY11" fmla="*/ 302055 h 608697"/>
                <a:gd name="connsiteX12" fmla="*/ 485137 w 551045"/>
                <a:gd name="connsiteY12" fmla="*/ 367857 h 608697"/>
                <a:gd name="connsiteX13" fmla="*/ 419229 w 551045"/>
                <a:gd name="connsiteY13" fmla="*/ 302055 h 608697"/>
                <a:gd name="connsiteX14" fmla="*/ 485137 w 551045"/>
                <a:gd name="connsiteY14" fmla="*/ 236253 h 608697"/>
                <a:gd name="connsiteX15" fmla="*/ 45513 w 551045"/>
                <a:gd name="connsiteY15" fmla="*/ 160819 h 608697"/>
                <a:gd name="connsiteX16" fmla="*/ 62048 w 551045"/>
                <a:gd name="connsiteY16" fmla="*/ 160819 h 608697"/>
                <a:gd name="connsiteX17" fmla="*/ 78583 w 551045"/>
                <a:gd name="connsiteY17" fmla="*/ 243365 h 608697"/>
                <a:gd name="connsiteX18" fmla="*/ 98228 w 551045"/>
                <a:gd name="connsiteY18" fmla="*/ 243365 h 608697"/>
                <a:gd name="connsiteX19" fmla="*/ 103356 w 551045"/>
                <a:gd name="connsiteY19" fmla="*/ 187625 h 608697"/>
                <a:gd name="connsiteX20" fmla="*/ 102722 w 551045"/>
                <a:gd name="connsiteY20" fmla="*/ 184634 h 608697"/>
                <a:gd name="connsiteX21" fmla="*/ 94368 w 551045"/>
                <a:gd name="connsiteY21" fmla="*/ 163293 h 608697"/>
                <a:gd name="connsiteX22" fmla="*/ 93331 w 551045"/>
                <a:gd name="connsiteY22" fmla="*/ 161107 h 608697"/>
                <a:gd name="connsiteX23" fmla="*/ 93389 w 551045"/>
                <a:gd name="connsiteY23" fmla="*/ 161107 h 608697"/>
                <a:gd name="connsiteX24" fmla="*/ 93274 w 551045"/>
                <a:gd name="connsiteY24" fmla="*/ 160819 h 608697"/>
                <a:gd name="connsiteX25" fmla="*/ 137347 w 551045"/>
                <a:gd name="connsiteY25" fmla="*/ 160819 h 608697"/>
                <a:gd name="connsiteX26" fmla="*/ 137232 w 551045"/>
                <a:gd name="connsiteY26" fmla="*/ 161107 h 608697"/>
                <a:gd name="connsiteX27" fmla="*/ 137404 w 551045"/>
                <a:gd name="connsiteY27" fmla="*/ 161107 h 608697"/>
                <a:gd name="connsiteX28" fmla="*/ 136367 w 551045"/>
                <a:gd name="connsiteY28" fmla="*/ 163293 h 608697"/>
                <a:gd name="connsiteX29" fmla="*/ 127322 w 551045"/>
                <a:gd name="connsiteY29" fmla="*/ 187913 h 608697"/>
                <a:gd name="connsiteX30" fmla="*/ 132450 w 551045"/>
                <a:gd name="connsiteY30" fmla="*/ 243365 h 608697"/>
                <a:gd name="connsiteX31" fmla="*/ 152038 w 551045"/>
                <a:gd name="connsiteY31" fmla="*/ 243365 h 608697"/>
                <a:gd name="connsiteX32" fmla="*/ 168630 w 551045"/>
                <a:gd name="connsiteY32" fmla="*/ 160819 h 608697"/>
                <a:gd name="connsiteX33" fmla="*/ 185165 w 551045"/>
                <a:gd name="connsiteY33" fmla="*/ 160819 h 608697"/>
                <a:gd name="connsiteX34" fmla="*/ 230678 w 551045"/>
                <a:gd name="connsiteY34" fmla="*/ 206263 h 608697"/>
                <a:gd name="connsiteX35" fmla="*/ 230678 w 551045"/>
                <a:gd name="connsiteY35" fmla="*/ 338682 h 608697"/>
                <a:gd name="connsiteX36" fmla="*/ 185165 w 551045"/>
                <a:gd name="connsiteY36" fmla="*/ 384125 h 608697"/>
                <a:gd name="connsiteX37" fmla="*/ 179346 w 551045"/>
                <a:gd name="connsiteY37" fmla="*/ 384125 h 608697"/>
                <a:gd name="connsiteX38" fmla="*/ 179346 w 551045"/>
                <a:gd name="connsiteY38" fmla="*/ 576599 h 608697"/>
                <a:gd name="connsiteX39" fmla="*/ 147256 w 551045"/>
                <a:gd name="connsiteY39" fmla="*/ 608697 h 608697"/>
                <a:gd name="connsiteX40" fmla="*/ 115339 w 551045"/>
                <a:gd name="connsiteY40" fmla="*/ 580223 h 608697"/>
                <a:gd name="connsiteX41" fmla="*/ 83422 w 551045"/>
                <a:gd name="connsiteY41" fmla="*/ 608697 h 608697"/>
                <a:gd name="connsiteX42" fmla="*/ 51332 w 551045"/>
                <a:gd name="connsiteY42" fmla="*/ 576599 h 608697"/>
                <a:gd name="connsiteX43" fmla="*/ 51332 w 551045"/>
                <a:gd name="connsiteY43" fmla="*/ 384125 h 608697"/>
                <a:gd name="connsiteX44" fmla="*/ 45513 w 551045"/>
                <a:gd name="connsiteY44" fmla="*/ 384125 h 608697"/>
                <a:gd name="connsiteX45" fmla="*/ 0 w 551045"/>
                <a:gd name="connsiteY45" fmla="*/ 338682 h 608697"/>
                <a:gd name="connsiteX46" fmla="*/ 0 w 551045"/>
                <a:gd name="connsiteY46" fmla="*/ 206263 h 608697"/>
                <a:gd name="connsiteX47" fmla="*/ 45513 w 551045"/>
                <a:gd name="connsiteY47" fmla="*/ 160819 h 608697"/>
                <a:gd name="connsiteX48" fmla="*/ 400710 w 551045"/>
                <a:gd name="connsiteY48" fmla="*/ 89618 h 608697"/>
                <a:gd name="connsiteX49" fmla="*/ 400710 w 551045"/>
                <a:gd name="connsiteY49" fmla="*/ 134086 h 608697"/>
                <a:gd name="connsiteX50" fmla="*/ 355362 w 551045"/>
                <a:gd name="connsiteY50" fmla="*/ 179359 h 608697"/>
                <a:gd name="connsiteX51" fmla="*/ 355362 w 551045"/>
                <a:gd name="connsiteY51" fmla="*/ 279857 h 608697"/>
                <a:gd name="connsiteX52" fmla="*/ 401517 w 551045"/>
                <a:gd name="connsiteY52" fmla="*/ 279857 h 608697"/>
                <a:gd name="connsiteX53" fmla="*/ 401517 w 551045"/>
                <a:gd name="connsiteY53" fmla="*/ 324325 h 608697"/>
                <a:gd name="connsiteX54" fmla="*/ 355362 w 551045"/>
                <a:gd name="connsiteY54" fmla="*/ 324325 h 608697"/>
                <a:gd name="connsiteX55" fmla="*/ 355362 w 551045"/>
                <a:gd name="connsiteY55" fmla="*/ 424823 h 608697"/>
                <a:gd name="connsiteX56" fmla="*/ 400710 w 551045"/>
                <a:gd name="connsiteY56" fmla="*/ 470038 h 608697"/>
                <a:gd name="connsiteX57" fmla="*/ 400710 w 551045"/>
                <a:gd name="connsiteY57" fmla="*/ 514563 h 608697"/>
                <a:gd name="connsiteX58" fmla="*/ 310820 w 551045"/>
                <a:gd name="connsiteY58" fmla="*/ 424823 h 608697"/>
                <a:gd name="connsiteX59" fmla="*/ 310820 w 551045"/>
                <a:gd name="connsiteY59" fmla="*/ 324325 h 608697"/>
                <a:gd name="connsiteX60" fmla="*/ 270830 w 551045"/>
                <a:gd name="connsiteY60" fmla="*/ 324325 h 608697"/>
                <a:gd name="connsiteX61" fmla="*/ 270830 w 551045"/>
                <a:gd name="connsiteY61" fmla="*/ 279857 h 608697"/>
                <a:gd name="connsiteX62" fmla="*/ 310820 w 551045"/>
                <a:gd name="connsiteY62" fmla="*/ 279857 h 608697"/>
                <a:gd name="connsiteX63" fmla="*/ 310820 w 551045"/>
                <a:gd name="connsiteY63" fmla="*/ 179359 h 608697"/>
                <a:gd name="connsiteX64" fmla="*/ 400710 w 551045"/>
                <a:gd name="connsiteY64" fmla="*/ 89618 h 608697"/>
                <a:gd name="connsiteX65" fmla="*/ 487441 w 551045"/>
                <a:gd name="connsiteY65" fmla="*/ 44033 h 608697"/>
                <a:gd name="connsiteX66" fmla="*/ 487729 w 551045"/>
                <a:gd name="connsiteY66" fmla="*/ 44148 h 608697"/>
                <a:gd name="connsiteX67" fmla="*/ 550282 w 551045"/>
                <a:gd name="connsiteY67" fmla="*/ 107206 h 608697"/>
                <a:gd name="connsiteX68" fmla="*/ 550340 w 551045"/>
                <a:gd name="connsiteY68" fmla="*/ 107897 h 608697"/>
                <a:gd name="connsiteX69" fmla="*/ 550340 w 551045"/>
                <a:gd name="connsiteY69" fmla="*/ 108760 h 608697"/>
                <a:gd name="connsiteX70" fmla="*/ 550340 w 551045"/>
                <a:gd name="connsiteY70" fmla="*/ 109220 h 608697"/>
                <a:gd name="connsiteX71" fmla="*/ 550340 w 551045"/>
                <a:gd name="connsiteY71" fmla="*/ 109680 h 608697"/>
                <a:gd name="connsiteX72" fmla="*/ 550282 w 551045"/>
                <a:gd name="connsiteY72" fmla="*/ 111867 h 608697"/>
                <a:gd name="connsiteX73" fmla="*/ 550167 w 551045"/>
                <a:gd name="connsiteY73" fmla="*/ 113420 h 608697"/>
                <a:gd name="connsiteX74" fmla="*/ 550167 w 551045"/>
                <a:gd name="connsiteY74" fmla="*/ 113938 h 608697"/>
                <a:gd name="connsiteX75" fmla="*/ 485137 w 551045"/>
                <a:gd name="connsiteY75" fmla="*/ 174349 h 608697"/>
                <a:gd name="connsiteX76" fmla="*/ 484158 w 551045"/>
                <a:gd name="connsiteY76" fmla="*/ 174292 h 608697"/>
                <a:gd name="connsiteX77" fmla="*/ 467685 w 551045"/>
                <a:gd name="connsiteY77" fmla="*/ 171933 h 608697"/>
                <a:gd name="connsiteX78" fmla="*/ 419993 w 551045"/>
                <a:gd name="connsiteY78" fmla="*/ 110428 h 608697"/>
                <a:gd name="connsiteX79" fmla="*/ 419935 w 551045"/>
                <a:gd name="connsiteY79" fmla="*/ 110083 h 608697"/>
                <a:gd name="connsiteX80" fmla="*/ 419993 w 551045"/>
                <a:gd name="connsiteY80" fmla="*/ 109680 h 608697"/>
                <a:gd name="connsiteX81" fmla="*/ 419935 w 551045"/>
                <a:gd name="connsiteY81" fmla="*/ 109220 h 608697"/>
                <a:gd name="connsiteX82" fmla="*/ 419993 w 551045"/>
                <a:gd name="connsiteY82" fmla="*/ 108530 h 608697"/>
                <a:gd name="connsiteX83" fmla="*/ 419993 w 551045"/>
                <a:gd name="connsiteY83" fmla="*/ 106516 h 608697"/>
                <a:gd name="connsiteX84" fmla="*/ 485137 w 551045"/>
                <a:gd name="connsiteY84" fmla="*/ 44090 h 608697"/>
                <a:gd name="connsiteX85" fmla="*/ 486001 w 551045"/>
                <a:gd name="connsiteY85" fmla="*/ 44090 h 608697"/>
                <a:gd name="connsiteX86" fmla="*/ 487441 w 551045"/>
                <a:gd name="connsiteY86" fmla="*/ 44033 h 608697"/>
                <a:gd name="connsiteX87" fmla="*/ 114993 w 551045"/>
                <a:gd name="connsiteY87" fmla="*/ 748 h 608697"/>
                <a:gd name="connsiteX88" fmla="*/ 115281 w 551045"/>
                <a:gd name="connsiteY88" fmla="*/ 748 h 608697"/>
                <a:gd name="connsiteX89" fmla="*/ 115569 w 551045"/>
                <a:gd name="connsiteY89" fmla="*/ 748 h 608697"/>
                <a:gd name="connsiteX90" fmla="*/ 179403 w 551045"/>
                <a:gd name="connsiteY90" fmla="*/ 50176 h 608697"/>
                <a:gd name="connsiteX91" fmla="*/ 181534 w 551045"/>
                <a:gd name="connsiteY91" fmla="*/ 66863 h 608697"/>
                <a:gd name="connsiteX92" fmla="*/ 115685 w 551045"/>
                <a:gd name="connsiteY92" fmla="*/ 132634 h 608697"/>
                <a:gd name="connsiteX93" fmla="*/ 115397 w 551045"/>
                <a:gd name="connsiteY93" fmla="*/ 132634 h 608697"/>
                <a:gd name="connsiteX94" fmla="*/ 115109 w 551045"/>
                <a:gd name="connsiteY94" fmla="*/ 132634 h 608697"/>
                <a:gd name="connsiteX95" fmla="*/ 51275 w 551045"/>
                <a:gd name="connsiteY95" fmla="*/ 83262 h 608697"/>
                <a:gd name="connsiteX96" fmla="*/ 49144 w 551045"/>
                <a:gd name="connsiteY96" fmla="*/ 66575 h 608697"/>
                <a:gd name="connsiteX97" fmla="*/ 114993 w 551045"/>
                <a:gd name="connsiteY97" fmla="*/ 748 h 608697"/>
                <a:gd name="connsiteX98" fmla="*/ 114958 w 551045"/>
                <a:gd name="connsiteY98" fmla="*/ 423 h 608697"/>
                <a:gd name="connsiteX99" fmla="*/ 48690 w 551045"/>
                <a:gd name="connsiteY99" fmla="*/ 66575 h 608697"/>
                <a:gd name="connsiteX100" fmla="*/ 50822 w 551045"/>
                <a:gd name="connsiteY100" fmla="*/ 83372 h 608697"/>
                <a:gd name="connsiteX101" fmla="*/ 115073 w 551045"/>
                <a:gd name="connsiteY101" fmla="*/ 133015 h 608697"/>
                <a:gd name="connsiteX102" fmla="*/ 115361 w 551045"/>
                <a:gd name="connsiteY102" fmla="*/ 133015 h 608697"/>
                <a:gd name="connsiteX103" fmla="*/ 115649 w 551045"/>
                <a:gd name="connsiteY103" fmla="*/ 133015 h 608697"/>
                <a:gd name="connsiteX104" fmla="*/ 181917 w 551045"/>
                <a:gd name="connsiteY104" fmla="*/ 66863 h 608697"/>
                <a:gd name="connsiteX105" fmla="*/ 179785 w 551045"/>
                <a:gd name="connsiteY105" fmla="*/ 50066 h 608697"/>
                <a:gd name="connsiteX106" fmla="*/ 115534 w 551045"/>
                <a:gd name="connsiteY106" fmla="*/ 423 h 608697"/>
                <a:gd name="connsiteX107" fmla="*/ 115246 w 551045"/>
                <a:gd name="connsiteY107" fmla="*/ 423 h 608697"/>
                <a:gd name="connsiteX108" fmla="*/ 114958 w 551045"/>
                <a:gd name="connsiteY108" fmla="*/ 423 h 608697"/>
                <a:gd name="connsiteX109" fmla="*/ 114993 w 551045"/>
                <a:gd name="connsiteY109" fmla="*/ 0 h 608697"/>
                <a:gd name="connsiteX110" fmla="*/ 115281 w 551045"/>
                <a:gd name="connsiteY110" fmla="*/ 0 h 608697"/>
                <a:gd name="connsiteX111" fmla="*/ 115569 w 551045"/>
                <a:gd name="connsiteY111" fmla="*/ 0 h 608697"/>
                <a:gd name="connsiteX112" fmla="*/ 180152 w 551045"/>
                <a:gd name="connsiteY112" fmla="*/ 49946 h 608697"/>
                <a:gd name="connsiteX113" fmla="*/ 182341 w 551045"/>
                <a:gd name="connsiteY113" fmla="*/ 66863 h 608697"/>
                <a:gd name="connsiteX114" fmla="*/ 115685 w 551045"/>
                <a:gd name="connsiteY114" fmla="*/ 133439 h 608697"/>
                <a:gd name="connsiteX115" fmla="*/ 115397 w 551045"/>
                <a:gd name="connsiteY115" fmla="*/ 133439 h 608697"/>
                <a:gd name="connsiteX116" fmla="*/ 115109 w 551045"/>
                <a:gd name="connsiteY116" fmla="*/ 133439 h 608697"/>
                <a:gd name="connsiteX117" fmla="*/ 50526 w 551045"/>
                <a:gd name="connsiteY117" fmla="*/ 83493 h 608697"/>
                <a:gd name="connsiteX118" fmla="*/ 48337 w 551045"/>
                <a:gd name="connsiteY118" fmla="*/ 66575 h 608697"/>
                <a:gd name="connsiteX119" fmla="*/ 114993 w 551045"/>
                <a:gd name="connsiteY119" fmla="*/ 0 h 6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51045" h="608697">
                  <a:moveTo>
                    <a:pt x="485820" y="430096"/>
                  </a:moveTo>
                  <a:cubicBezTo>
                    <a:pt x="520910" y="430096"/>
                    <a:pt x="549489" y="457699"/>
                    <a:pt x="550987" y="492317"/>
                  </a:cubicBezTo>
                  <a:cubicBezTo>
                    <a:pt x="550987" y="492375"/>
                    <a:pt x="551045" y="492432"/>
                    <a:pt x="551045" y="492490"/>
                  </a:cubicBezTo>
                  <a:cubicBezTo>
                    <a:pt x="551045" y="492950"/>
                    <a:pt x="551045" y="493353"/>
                    <a:pt x="550987" y="493813"/>
                  </a:cubicBezTo>
                  <a:cubicBezTo>
                    <a:pt x="551045" y="494273"/>
                    <a:pt x="551045" y="494733"/>
                    <a:pt x="551045" y="495193"/>
                  </a:cubicBezTo>
                  <a:cubicBezTo>
                    <a:pt x="551045" y="531134"/>
                    <a:pt x="521832" y="560289"/>
                    <a:pt x="485820" y="560289"/>
                  </a:cubicBezTo>
                  <a:cubicBezTo>
                    <a:pt x="454129" y="560289"/>
                    <a:pt x="427739" y="537747"/>
                    <a:pt x="421862" y="507902"/>
                  </a:cubicBezTo>
                  <a:cubicBezTo>
                    <a:pt x="420710" y="503474"/>
                    <a:pt x="420076" y="499046"/>
                    <a:pt x="420134" y="494560"/>
                  </a:cubicBezTo>
                  <a:cubicBezTo>
                    <a:pt x="420134" y="489385"/>
                    <a:pt x="421056" y="484152"/>
                    <a:pt x="422611" y="479034"/>
                  </a:cubicBezTo>
                  <a:cubicBezTo>
                    <a:pt x="429814" y="450913"/>
                    <a:pt x="455397" y="430096"/>
                    <a:pt x="485820" y="430096"/>
                  </a:cubicBezTo>
                  <a:close/>
                  <a:moveTo>
                    <a:pt x="485137" y="236253"/>
                  </a:moveTo>
                  <a:cubicBezTo>
                    <a:pt x="521537" y="236253"/>
                    <a:pt x="551045" y="265714"/>
                    <a:pt x="551045" y="302055"/>
                  </a:cubicBezTo>
                  <a:cubicBezTo>
                    <a:pt x="551045" y="338396"/>
                    <a:pt x="521537" y="367857"/>
                    <a:pt x="485137" y="367857"/>
                  </a:cubicBezTo>
                  <a:cubicBezTo>
                    <a:pt x="448737" y="367857"/>
                    <a:pt x="419229" y="338396"/>
                    <a:pt x="419229" y="302055"/>
                  </a:cubicBezTo>
                  <a:cubicBezTo>
                    <a:pt x="419229" y="265714"/>
                    <a:pt x="448737" y="236253"/>
                    <a:pt x="485137" y="236253"/>
                  </a:cubicBezTo>
                  <a:close/>
                  <a:moveTo>
                    <a:pt x="45513" y="160819"/>
                  </a:moveTo>
                  <a:lnTo>
                    <a:pt x="62048" y="160819"/>
                  </a:lnTo>
                  <a:lnTo>
                    <a:pt x="78583" y="243365"/>
                  </a:lnTo>
                  <a:lnTo>
                    <a:pt x="98228" y="243365"/>
                  </a:lnTo>
                  <a:lnTo>
                    <a:pt x="103356" y="187625"/>
                  </a:lnTo>
                  <a:cubicBezTo>
                    <a:pt x="103183" y="186647"/>
                    <a:pt x="102952" y="185612"/>
                    <a:pt x="102722" y="184634"/>
                  </a:cubicBezTo>
                  <a:cubicBezTo>
                    <a:pt x="100936" y="177386"/>
                    <a:pt x="97767" y="170483"/>
                    <a:pt x="94368" y="163293"/>
                  </a:cubicBezTo>
                  <a:cubicBezTo>
                    <a:pt x="94368" y="163293"/>
                    <a:pt x="93677" y="161855"/>
                    <a:pt x="93331" y="161107"/>
                  </a:cubicBezTo>
                  <a:lnTo>
                    <a:pt x="93389" y="161107"/>
                  </a:lnTo>
                  <a:cubicBezTo>
                    <a:pt x="93331" y="160992"/>
                    <a:pt x="93274" y="160877"/>
                    <a:pt x="93274" y="160819"/>
                  </a:cubicBezTo>
                  <a:lnTo>
                    <a:pt x="137347" y="160819"/>
                  </a:lnTo>
                  <a:cubicBezTo>
                    <a:pt x="137289" y="160877"/>
                    <a:pt x="137232" y="160992"/>
                    <a:pt x="137232" y="161107"/>
                  </a:cubicBezTo>
                  <a:lnTo>
                    <a:pt x="137404" y="161107"/>
                  </a:lnTo>
                  <a:cubicBezTo>
                    <a:pt x="137059" y="161855"/>
                    <a:pt x="136367" y="163293"/>
                    <a:pt x="136367" y="163293"/>
                  </a:cubicBezTo>
                  <a:cubicBezTo>
                    <a:pt x="132507" y="171576"/>
                    <a:pt x="128820" y="179514"/>
                    <a:pt x="127322" y="187913"/>
                  </a:cubicBezTo>
                  <a:lnTo>
                    <a:pt x="132450" y="243365"/>
                  </a:lnTo>
                  <a:lnTo>
                    <a:pt x="152038" y="243365"/>
                  </a:lnTo>
                  <a:lnTo>
                    <a:pt x="168630" y="160819"/>
                  </a:lnTo>
                  <a:lnTo>
                    <a:pt x="185165" y="160819"/>
                  </a:lnTo>
                  <a:cubicBezTo>
                    <a:pt x="210283" y="160819"/>
                    <a:pt x="230678" y="181125"/>
                    <a:pt x="230678" y="206263"/>
                  </a:cubicBezTo>
                  <a:lnTo>
                    <a:pt x="230678" y="338682"/>
                  </a:lnTo>
                  <a:cubicBezTo>
                    <a:pt x="230678" y="363820"/>
                    <a:pt x="210283" y="384125"/>
                    <a:pt x="185165" y="384125"/>
                  </a:cubicBezTo>
                  <a:lnTo>
                    <a:pt x="179346" y="384125"/>
                  </a:lnTo>
                  <a:lnTo>
                    <a:pt x="179346" y="576599"/>
                  </a:lnTo>
                  <a:cubicBezTo>
                    <a:pt x="179346" y="594316"/>
                    <a:pt x="165000" y="608697"/>
                    <a:pt x="147256" y="608697"/>
                  </a:cubicBezTo>
                  <a:cubicBezTo>
                    <a:pt x="130721" y="608697"/>
                    <a:pt x="117125" y="596215"/>
                    <a:pt x="115339" y="580223"/>
                  </a:cubicBezTo>
                  <a:cubicBezTo>
                    <a:pt x="113553" y="596215"/>
                    <a:pt x="99957" y="608697"/>
                    <a:pt x="83422" y="608697"/>
                  </a:cubicBezTo>
                  <a:cubicBezTo>
                    <a:pt x="65678" y="608697"/>
                    <a:pt x="51332" y="594316"/>
                    <a:pt x="51332" y="576599"/>
                  </a:cubicBezTo>
                  <a:lnTo>
                    <a:pt x="51332" y="384125"/>
                  </a:lnTo>
                  <a:lnTo>
                    <a:pt x="45513" y="384125"/>
                  </a:lnTo>
                  <a:cubicBezTo>
                    <a:pt x="20395" y="384125"/>
                    <a:pt x="0" y="363820"/>
                    <a:pt x="0" y="338682"/>
                  </a:cubicBezTo>
                  <a:lnTo>
                    <a:pt x="0" y="206263"/>
                  </a:lnTo>
                  <a:cubicBezTo>
                    <a:pt x="0" y="181125"/>
                    <a:pt x="20395" y="160819"/>
                    <a:pt x="45513" y="160819"/>
                  </a:cubicBezTo>
                  <a:close/>
                  <a:moveTo>
                    <a:pt x="400710" y="89618"/>
                  </a:moveTo>
                  <a:lnTo>
                    <a:pt x="400710" y="134086"/>
                  </a:lnTo>
                  <a:cubicBezTo>
                    <a:pt x="375702" y="134086"/>
                    <a:pt x="355362" y="154393"/>
                    <a:pt x="355362" y="179359"/>
                  </a:cubicBezTo>
                  <a:lnTo>
                    <a:pt x="355362" y="279857"/>
                  </a:lnTo>
                  <a:lnTo>
                    <a:pt x="401517" y="279857"/>
                  </a:lnTo>
                  <a:lnTo>
                    <a:pt x="401517" y="324325"/>
                  </a:lnTo>
                  <a:lnTo>
                    <a:pt x="355362" y="324325"/>
                  </a:lnTo>
                  <a:lnTo>
                    <a:pt x="355362" y="424823"/>
                  </a:lnTo>
                  <a:cubicBezTo>
                    <a:pt x="355362" y="449731"/>
                    <a:pt x="375702" y="470038"/>
                    <a:pt x="400710" y="470038"/>
                  </a:cubicBezTo>
                  <a:lnTo>
                    <a:pt x="400710" y="514563"/>
                  </a:lnTo>
                  <a:cubicBezTo>
                    <a:pt x="351155" y="514563"/>
                    <a:pt x="310820" y="474295"/>
                    <a:pt x="310820" y="424823"/>
                  </a:cubicBezTo>
                  <a:lnTo>
                    <a:pt x="310820" y="324325"/>
                  </a:lnTo>
                  <a:lnTo>
                    <a:pt x="270830" y="324325"/>
                  </a:lnTo>
                  <a:lnTo>
                    <a:pt x="270830" y="279857"/>
                  </a:lnTo>
                  <a:lnTo>
                    <a:pt x="310820" y="279857"/>
                  </a:lnTo>
                  <a:lnTo>
                    <a:pt x="310820" y="179359"/>
                  </a:lnTo>
                  <a:cubicBezTo>
                    <a:pt x="310820" y="129886"/>
                    <a:pt x="351155" y="89618"/>
                    <a:pt x="400710" y="89618"/>
                  </a:cubicBezTo>
                  <a:close/>
                  <a:moveTo>
                    <a:pt x="487441" y="44033"/>
                  </a:moveTo>
                  <a:cubicBezTo>
                    <a:pt x="487557" y="44090"/>
                    <a:pt x="487614" y="44090"/>
                    <a:pt x="487729" y="44148"/>
                  </a:cubicBezTo>
                  <a:cubicBezTo>
                    <a:pt x="521828" y="45471"/>
                    <a:pt x="549246" y="73030"/>
                    <a:pt x="550282" y="107206"/>
                  </a:cubicBezTo>
                  <a:cubicBezTo>
                    <a:pt x="550282" y="107436"/>
                    <a:pt x="550282" y="107667"/>
                    <a:pt x="550340" y="107897"/>
                  </a:cubicBezTo>
                  <a:cubicBezTo>
                    <a:pt x="550340" y="108184"/>
                    <a:pt x="550340" y="108472"/>
                    <a:pt x="550340" y="108760"/>
                  </a:cubicBezTo>
                  <a:cubicBezTo>
                    <a:pt x="550340" y="108875"/>
                    <a:pt x="550340" y="109047"/>
                    <a:pt x="550340" y="109220"/>
                  </a:cubicBezTo>
                  <a:cubicBezTo>
                    <a:pt x="550340" y="109393"/>
                    <a:pt x="550340" y="109508"/>
                    <a:pt x="550340" y="109680"/>
                  </a:cubicBezTo>
                  <a:cubicBezTo>
                    <a:pt x="550340" y="110371"/>
                    <a:pt x="550282" y="111119"/>
                    <a:pt x="550282" y="111867"/>
                  </a:cubicBezTo>
                  <a:cubicBezTo>
                    <a:pt x="550225" y="112384"/>
                    <a:pt x="550225" y="112902"/>
                    <a:pt x="550167" y="113420"/>
                  </a:cubicBezTo>
                  <a:cubicBezTo>
                    <a:pt x="550167" y="113593"/>
                    <a:pt x="550167" y="113765"/>
                    <a:pt x="550167" y="113938"/>
                  </a:cubicBezTo>
                  <a:cubicBezTo>
                    <a:pt x="547748" y="147653"/>
                    <a:pt x="519582" y="174349"/>
                    <a:pt x="485137" y="174349"/>
                  </a:cubicBezTo>
                  <a:cubicBezTo>
                    <a:pt x="484792" y="174349"/>
                    <a:pt x="484446" y="174292"/>
                    <a:pt x="484158" y="174292"/>
                  </a:cubicBezTo>
                  <a:cubicBezTo>
                    <a:pt x="478629" y="174579"/>
                    <a:pt x="473099" y="173716"/>
                    <a:pt x="467685" y="171933"/>
                  </a:cubicBezTo>
                  <a:cubicBezTo>
                    <a:pt x="440556" y="164396"/>
                    <a:pt x="420511" y="139828"/>
                    <a:pt x="419993" y="110428"/>
                  </a:cubicBezTo>
                  <a:cubicBezTo>
                    <a:pt x="419993" y="110313"/>
                    <a:pt x="419935" y="110198"/>
                    <a:pt x="419935" y="110083"/>
                  </a:cubicBezTo>
                  <a:cubicBezTo>
                    <a:pt x="419935" y="109910"/>
                    <a:pt x="419935" y="109795"/>
                    <a:pt x="419993" y="109680"/>
                  </a:cubicBezTo>
                  <a:cubicBezTo>
                    <a:pt x="419993" y="109508"/>
                    <a:pt x="419935" y="109335"/>
                    <a:pt x="419935" y="109220"/>
                  </a:cubicBezTo>
                  <a:cubicBezTo>
                    <a:pt x="419935" y="108990"/>
                    <a:pt x="419935" y="108760"/>
                    <a:pt x="419993" y="108530"/>
                  </a:cubicBezTo>
                  <a:cubicBezTo>
                    <a:pt x="419993" y="107839"/>
                    <a:pt x="419993" y="107206"/>
                    <a:pt x="419993" y="106516"/>
                  </a:cubicBezTo>
                  <a:cubicBezTo>
                    <a:pt x="421433" y="71822"/>
                    <a:pt x="450059" y="44090"/>
                    <a:pt x="485137" y="44090"/>
                  </a:cubicBezTo>
                  <a:cubicBezTo>
                    <a:pt x="485425" y="44090"/>
                    <a:pt x="485713" y="44090"/>
                    <a:pt x="486001" y="44090"/>
                  </a:cubicBezTo>
                  <a:cubicBezTo>
                    <a:pt x="486462" y="44090"/>
                    <a:pt x="486981" y="44033"/>
                    <a:pt x="487441" y="44033"/>
                  </a:cubicBezTo>
                  <a:close/>
                  <a:moveTo>
                    <a:pt x="114993" y="748"/>
                  </a:moveTo>
                  <a:lnTo>
                    <a:pt x="115281" y="748"/>
                  </a:lnTo>
                  <a:lnTo>
                    <a:pt x="115569" y="748"/>
                  </a:lnTo>
                  <a:cubicBezTo>
                    <a:pt x="145700" y="748"/>
                    <a:pt x="171913" y="21060"/>
                    <a:pt x="179403" y="50176"/>
                  </a:cubicBezTo>
                  <a:cubicBezTo>
                    <a:pt x="180843" y="55585"/>
                    <a:pt x="181534" y="61224"/>
                    <a:pt x="181534" y="66863"/>
                  </a:cubicBezTo>
                  <a:cubicBezTo>
                    <a:pt x="181534" y="103115"/>
                    <a:pt x="151980" y="132634"/>
                    <a:pt x="115685" y="132634"/>
                  </a:cubicBezTo>
                  <a:lnTo>
                    <a:pt x="115397" y="132634"/>
                  </a:lnTo>
                  <a:lnTo>
                    <a:pt x="115109" y="132634"/>
                  </a:lnTo>
                  <a:cubicBezTo>
                    <a:pt x="84978" y="132634"/>
                    <a:pt x="58765" y="112321"/>
                    <a:pt x="51275" y="83262"/>
                  </a:cubicBezTo>
                  <a:cubicBezTo>
                    <a:pt x="49835" y="77854"/>
                    <a:pt x="49144" y="72214"/>
                    <a:pt x="49144" y="66575"/>
                  </a:cubicBezTo>
                  <a:cubicBezTo>
                    <a:pt x="49144" y="30267"/>
                    <a:pt x="78698" y="748"/>
                    <a:pt x="114993" y="748"/>
                  </a:cubicBezTo>
                  <a:close/>
                  <a:moveTo>
                    <a:pt x="114958" y="423"/>
                  </a:moveTo>
                  <a:cubicBezTo>
                    <a:pt x="78366" y="423"/>
                    <a:pt x="48690" y="30047"/>
                    <a:pt x="48690" y="66575"/>
                  </a:cubicBezTo>
                  <a:cubicBezTo>
                    <a:pt x="48690" y="72385"/>
                    <a:pt x="49439" y="78022"/>
                    <a:pt x="50822" y="83372"/>
                  </a:cubicBezTo>
                  <a:cubicBezTo>
                    <a:pt x="58198" y="111904"/>
                    <a:pt x="84129" y="133015"/>
                    <a:pt x="115073" y="133015"/>
                  </a:cubicBezTo>
                  <a:cubicBezTo>
                    <a:pt x="115131" y="133015"/>
                    <a:pt x="115246" y="133015"/>
                    <a:pt x="115361" y="133015"/>
                  </a:cubicBezTo>
                  <a:cubicBezTo>
                    <a:pt x="115419" y="133015"/>
                    <a:pt x="115534" y="133015"/>
                    <a:pt x="115649" y="133015"/>
                  </a:cubicBezTo>
                  <a:cubicBezTo>
                    <a:pt x="152241" y="133015"/>
                    <a:pt x="181917" y="103391"/>
                    <a:pt x="181917" y="66863"/>
                  </a:cubicBezTo>
                  <a:cubicBezTo>
                    <a:pt x="181917" y="61053"/>
                    <a:pt x="181168" y="55415"/>
                    <a:pt x="179785" y="50066"/>
                  </a:cubicBezTo>
                  <a:cubicBezTo>
                    <a:pt x="172409" y="21534"/>
                    <a:pt x="146478" y="423"/>
                    <a:pt x="115534" y="423"/>
                  </a:cubicBezTo>
                  <a:cubicBezTo>
                    <a:pt x="115476" y="423"/>
                    <a:pt x="115361" y="423"/>
                    <a:pt x="115246" y="423"/>
                  </a:cubicBezTo>
                  <a:cubicBezTo>
                    <a:pt x="115188" y="423"/>
                    <a:pt x="115073" y="423"/>
                    <a:pt x="114958" y="423"/>
                  </a:cubicBezTo>
                  <a:close/>
                  <a:moveTo>
                    <a:pt x="114993" y="0"/>
                  </a:moveTo>
                  <a:lnTo>
                    <a:pt x="115281" y="0"/>
                  </a:lnTo>
                  <a:lnTo>
                    <a:pt x="115569" y="0"/>
                  </a:lnTo>
                  <a:cubicBezTo>
                    <a:pt x="146046" y="0"/>
                    <a:pt x="172605" y="20542"/>
                    <a:pt x="180152" y="49946"/>
                  </a:cubicBezTo>
                  <a:cubicBezTo>
                    <a:pt x="181592" y="55470"/>
                    <a:pt x="182341" y="61109"/>
                    <a:pt x="182341" y="66863"/>
                  </a:cubicBezTo>
                  <a:cubicBezTo>
                    <a:pt x="182341" y="103575"/>
                    <a:pt x="152441" y="133439"/>
                    <a:pt x="115685" y="133439"/>
                  </a:cubicBezTo>
                  <a:lnTo>
                    <a:pt x="115397" y="133439"/>
                  </a:lnTo>
                  <a:lnTo>
                    <a:pt x="115109" y="133439"/>
                  </a:lnTo>
                  <a:cubicBezTo>
                    <a:pt x="84632" y="133439"/>
                    <a:pt x="58073" y="112897"/>
                    <a:pt x="50526" y="83493"/>
                  </a:cubicBezTo>
                  <a:cubicBezTo>
                    <a:pt x="49086" y="77969"/>
                    <a:pt x="48337" y="72272"/>
                    <a:pt x="48337" y="66575"/>
                  </a:cubicBezTo>
                  <a:cubicBezTo>
                    <a:pt x="48337" y="29864"/>
                    <a:pt x="78237" y="0"/>
                    <a:pt x="1149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椭圆 21">
              <a:extLst>
                <a:ext uri="{FF2B5EF4-FFF2-40B4-BE49-F238E27FC236}">
                  <a16:creationId xmlns:a16="http://schemas.microsoft.com/office/drawing/2014/main" id="{C5E8484A-218D-4DB8-B3A4-F582296380DF}"/>
                </a:ext>
              </a:extLst>
            </p:cNvPr>
            <p:cNvSpPr/>
            <p:nvPr/>
          </p:nvSpPr>
          <p:spPr>
            <a:xfrm>
              <a:off x="5302474" y="4434982"/>
              <a:ext cx="389506" cy="316547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1409" h="488759">
                  <a:moveTo>
                    <a:pt x="0" y="418641"/>
                  </a:moveTo>
                  <a:lnTo>
                    <a:pt x="231090" y="418641"/>
                  </a:lnTo>
                  <a:lnTo>
                    <a:pt x="231090" y="454416"/>
                  </a:lnTo>
                  <a:lnTo>
                    <a:pt x="371754" y="454416"/>
                  </a:lnTo>
                  <a:lnTo>
                    <a:pt x="371754" y="418641"/>
                  </a:lnTo>
                  <a:lnTo>
                    <a:pt x="601409" y="418641"/>
                  </a:lnTo>
                  <a:lnTo>
                    <a:pt x="601409" y="488759"/>
                  </a:lnTo>
                  <a:lnTo>
                    <a:pt x="0" y="488759"/>
                  </a:lnTo>
                  <a:close/>
                  <a:moveTo>
                    <a:pt x="284242" y="126825"/>
                  </a:moveTo>
                  <a:cubicBezTo>
                    <a:pt x="271673" y="126825"/>
                    <a:pt x="259105" y="131847"/>
                    <a:pt x="249768" y="141890"/>
                  </a:cubicBezTo>
                  <a:cubicBezTo>
                    <a:pt x="231094" y="160542"/>
                    <a:pt x="231094" y="192106"/>
                    <a:pt x="249768" y="210758"/>
                  </a:cubicBezTo>
                  <a:cubicBezTo>
                    <a:pt x="268441" y="230844"/>
                    <a:pt x="300043" y="230844"/>
                    <a:pt x="318716" y="210758"/>
                  </a:cubicBezTo>
                  <a:cubicBezTo>
                    <a:pt x="338826" y="192106"/>
                    <a:pt x="338826" y="160542"/>
                    <a:pt x="318716" y="141890"/>
                  </a:cubicBezTo>
                  <a:cubicBezTo>
                    <a:pt x="309380" y="131847"/>
                    <a:pt x="296811" y="126825"/>
                    <a:pt x="284242" y="126825"/>
                  </a:cubicBezTo>
                  <a:close/>
                  <a:moveTo>
                    <a:pt x="284422" y="100282"/>
                  </a:moveTo>
                  <a:cubicBezTo>
                    <a:pt x="303993" y="100282"/>
                    <a:pt x="323744" y="107456"/>
                    <a:pt x="338826" y="121803"/>
                  </a:cubicBezTo>
                  <a:cubicBezTo>
                    <a:pt x="361809" y="144759"/>
                    <a:pt x="366119" y="179193"/>
                    <a:pt x="353191" y="207888"/>
                  </a:cubicBezTo>
                  <a:lnTo>
                    <a:pt x="397720" y="250931"/>
                  </a:lnTo>
                  <a:lnTo>
                    <a:pt x="360373" y="289669"/>
                  </a:lnTo>
                  <a:lnTo>
                    <a:pt x="315843" y="245192"/>
                  </a:lnTo>
                  <a:cubicBezTo>
                    <a:pt x="288551" y="258105"/>
                    <a:pt x="254077" y="252366"/>
                    <a:pt x="231094" y="229410"/>
                  </a:cubicBezTo>
                  <a:cubicBezTo>
                    <a:pt x="200929" y="200715"/>
                    <a:pt x="200929" y="151933"/>
                    <a:pt x="231094" y="121803"/>
                  </a:cubicBezTo>
                  <a:cubicBezTo>
                    <a:pt x="245459" y="107456"/>
                    <a:pt x="264850" y="100282"/>
                    <a:pt x="284422" y="100282"/>
                  </a:cubicBezTo>
                  <a:close/>
                  <a:moveTo>
                    <a:pt x="100420" y="57336"/>
                  </a:moveTo>
                  <a:lnTo>
                    <a:pt x="100420" y="326820"/>
                  </a:lnTo>
                  <a:lnTo>
                    <a:pt x="500990" y="326820"/>
                  </a:lnTo>
                  <a:lnTo>
                    <a:pt x="500990" y="57336"/>
                  </a:lnTo>
                  <a:close/>
                  <a:moveTo>
                    <a:pt x="42991" y="0"/>
                  </a:moveTo>
                  <a:lnTo>
                    <a:pt x="558419" y="0"/>
                  </a:lnTo>
                  <a:lnTo>
                    <a:pt x="558419" y="384156"/>
                  </a:lnTo>
                  <a:lnTo>
                    <a:pt x="42991" y="3841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" name="椭圆 22">
              <a:extLst>
                <a:ext uri="{FF2B5EF4-FFF2-40B4-BE49-F238E27FC236}">
                  <a16:creationId xmlns:a16="http://schemas.microsoft.com/office/drawing/2014/main" id="{41135EAA-59FF-484A-A51F-4010C57F1453}"/>
                </a:ext>
              </a:extLst>
            </p:cNvPr>
            <p:cNvSpPr/>
            <p:nvPr/>
          </p:nvSpPr>
          <p:spPr>
            <a:xfrm>
              <a:off x="6480072" y="3102842"/>
              <a:ext cx="389506" cy="340952"/>
            </a:xfrm>
            <a:custGeom>
              <a:avLst/>
              <a:gdLst>
                <a:gd name="T0" fmla="*/ 215 w 406"/>
                <a:gd name="T1" fmla="*/ 162 h 356"/>
                <a:gd name="T2" fmla="*/ 157 w 406"/>
                <a:gd name="T3" fmla="*/ 102 h 356"/>
                <a:gd name="T4" fmla="*/ 19 w 406"/>
                <a:gd name="T5" fmla="*/ 242 h 356"/>
                <a:gd name="T6" fmla="*/ 0 w 406"/>
                <a:gd name="T7" fmla="*/ 224 h 356"/>
                <a:gd name="T8" fmla="*/ 157 w 406"/>
                <a:gd name="T9" fmla="*/ 64 h 356"/>
                <a:gd name="T10" fmla="*/ 216 w 406"/>
                <a:gd name="T11" fmla="*/ 124 h 356"/>
                <a:gd name="T12" fmla="*/ 315 w 406"/>
                <a:gd name="T13" fmla="*/ 28 h 356"/>
                <a:gd name="T14" fmla="*/ 287 w 406"/>
                <a:gd name="T15" fmla="*/ 0 h 356"/>
                <a:gd name="T16" fmla="*/ 362 w 406"/>
                <a:gd name="T17" fmla="*/ 0 h 356"/>
                <a:gd name="T18" fmla="*/ 362 w 406"/>
                <a:gd name="T19" fmla="*/ 74 h 356"/>
                <a:gd name="T20" fmla="*/ 334 w 406"/>
                <a:gd name="T21" fmla="*/ 47 h 356"/>
                <a:gd name="T22" fmla="*/ 215 w 406"/>
                <a:gd name="T23" fmla="*/ 162 h 356"/>
                <a:gd name="T24" fmla="*/ 66 w 406"/>
                <a:gd name="T25" fmla="*/ 356 h 356"/>
                <a:gd name="T26" fmla="*/ 156 w 406"/>
                <a:gd name="T27" fmla="*/ 356 h 356"/>
                <a:gd name="T28" fmla="*/ 156 w 406"/>
                <a:gd name="T29" fmla="*/ 230 h 356"/>
                <a:gd name="T30" fmla="*/ 66 w 406"/>
                <a:gd name="T31" fmla="*/ 230 h 356"/>
                <a:gd name="T32" fmla="*/ 66 w 406"/>
                <a:gd name="T33" fmla="*/ 356 h 356"/>
                <a:gd name="T34" fmla="*/ 191 w 406"/>
                <a:gd name="T35" fmla="*/ 356 h 356"/>
                <a:gd name="T36" fmla="*/ 281 w 406"/>
                <a:gd name="T37" fmla="*/ 356 h 356"/>
                <a:gd name="T38" fmla="*/ 281 w 406"/>
                <a:gd name="T39" fmla="*/ 190 h 356"/>
                <a:gd name="T40" fmla="*/ 191 w 406"/>
                <a:gd name="T41" fmla="*/ 190 h 356"/>
                <a:gd name="T42" fmla="*/ 191 w 406"/>
                <a:gd name="T43" fmla="*/ 356 h 356"/>
                <a:gd name="T44" fmla="*/ 316 w 406"/>
                <a:gd name="T45" fmla="*/ 106 h 356"/>
                <a:gd name="T46" fmla="*/ 316 w 406"/>
                <a:gd name="T47" fmla="*/ 356 h 356"/>
                <a:gd name="T48" fmla="*/ 406 w 406"/>
                <a:gd name="T49" fmla="*/ 356 h 356"/>
                <a:gd name="T50" fmla="*/ 406 w 406"/>
                <a:gd name="T51" fmla="*/ 106 h 356"/>
                <a:gd name="T52" fmla="*/ 316 w 406"/>
                <a:gd name="T53" fmla="*/ 10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6">
                  <a:moveTo>
                    <a:pt x="215" y="162"/>
                  </a:moveTo>
                  <a:lnTo>
                    <a:pt x="157" y="102"/>
                  </a:lnTo>
                  <a:lnTo>
                    <a:pt x="19" y="242"/>
                  </a:lnTo>
                  <a:lnTo>
                    <a:pt x="0" y="224"/>
                  </a:lnTo>
                  <a:lnTo>
                    <a:pt x="157" y="64"/>
                  </a:lnTo>
                  <a:lnTo>
                    <a:pt x="216" y="124"/>
                  </a:lnTo>
                  <a:lnTo>
                    <a:pt x="315" y="28"/>
                  </a:lnTo>
                  <a:lnTo>
                    <a:pt x="287" y="0"/>
                  </a:lnTo>
                  <a:lnTo>
                    <a:pt x="362" y="0"/>
                  </a:lnTo>
                  <a:lnTo>
                    <a:pt x="362" y="74"/>
                  </a:lnTo>
                  <a:lnTo>
                    <a:pt x="334" y="47"/>
                  </a:lnTo>
                  <a:lnTo>
                    <a:pt x="215" y="162"/>
                  </a:lnTo>
                  <a:close/>
                  <a:moveTo>
                    <a:pt x="66" y="356"/>
                  </a:moveTo>
                  <a:lnTo>
                    <a:pt x="156" y="356"/>
                  </a:lnTo>
                  <a:lnTo>
                    <a:pt x="156" y="230"/>
                  </a:lnTo>
                  <a:lnTo>
                    <a:pt x="66" y="230"/>
                  </a:lnTo>
                  <a:lnTo>
                    <a:pt x="66" y="356"/>
                  </a:lnTo>
                  <a:close/>
                  <a:moveTo>
                    <a:pt x="191" y="356"/>
                  </a:moveTo>
                  <a:lnTo>
                    <a:pt x="281" y="356"/>
                  </a:lnTo>
                  <a:lnTo>
                    <a:pt x="281" y="190"/>
                  </a:lnTo>
                  <a:lnTo>
                    <a:pt x="191" y="190"/>
                  </a:lnTo>
                  <a:lnTo>
                    <a:pt x="191" y="356"/>
                  </a:lnTo>
                  <a:close/>
                  <a:moveTo>
                    <a:pt x="316" y="106"/>
                  </a:moveTo>
                  <a:lnTo>
                    <a:pt x="316" y="356"/>
                  </a:lnTo>
                  <a:lnTo>
                    <a:pt x="406" y="356"/>
                  </a:lnTo>
                  <a:lnTo>
                    <a:pt x="406" y="106"/>
                  </a:lnTo>
                  <a:lnTo>
                    <a:pt x="31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椭圆 23">
              <a:extLst>
                <a:ext uri="{FF2B5EF4-FFF2-40B4-BE49-F238E27FC236}">
                  <a16:creationId xmlns:a16="http://schemas.microsoft.com/office/drawing/2014/main" id="{7DAD116F-8B6F-44D0-9E24-D4C368CBB52B}"/>
                </a:ext>
              </a:extLst>
            </p:cNvPr>
            <p:cNvSpPr/>
            <p:nvPr/>
          </p:nvSpPr>
          <p:spPr>
            <a:xfrm>
              <a:off x="6480072" y="4412587"/>
              <a:ext cx="389506" cy="36133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" name="组合 17">
            <a:extLst>
              <a:ext uri="{FF2B5EF4-FFF2-40B4-BE49-F238E27FC236}">
                <a16:creationId xmlns:a16="http://schemas.microsoft.com/office/drawing/2014/main" id="{9350B9D3-9485-4ACE-81A7-A8647D7620F6}"/>
              </a:ext>
            </a:extLst>
          </p:cNvPr>
          <p:cNvGrpSpPr>
            <a:grpSpLocks/>
          </p:cNvGrpSpPr>
          <p:nvPr/>
        </p:nvGrpSpPr>
        <p:grpSpPr bwMode="auto">
          <a:xfrm>
            <a:off x="7854913" y="2196610"/>
            <a:ext cx="2563314" cy="717016"/>
            <a:chOff x="7376008" y="1542823"/>
            <a:chExt cx="3682371" cy="717269"/>
          </a:xfrm>
        </p:grpSpPr>
        <p:sp>
          <p:nvSpPr>
            <p:cNvPr id="26" name="文本框 6">
              <a:extLst>
                <a:ext uri="{FF2B5EF4-FFF2-40B4-BE49-F238E27FC236}">
                  <a16:creationId xmlns:a16="http://schemas.microsoft.com/office/drawing/2014/main" id="{9D88E25C-B012-409F-B78C-86DD5D971C82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27" name="文本框 7">
              <a:extLst>
                <a:ext uri="{FF2B5EF4-FFF2-40B4-BE49-F238E27FC236}">
                  <a16:creationId xmlns:a16="http://schemas.microsoft.com/office/drawing/2014/main" id="{BF1420AD-8F71-4D9D-BA7A-6DAD591338E5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28" name="组合 17">
            <a:extLst>
              <a:ext uri="{FF2B5EF4-FFF2-40B4-BE49-F238E27FC236}">
                <a16:creationId xmlns:a16="http://schemas.microsoft.com/office/drawing/2014/main" id="{27F9BA69-A2F2-46FF-8D80-865CC4475EB7}"/>
              </a:ext>
            </a:extLst>
          </p:cNvPr>
          <p:cNvGrpSpPr>
            <a:grpSpLocks/>
          </p:cNvGrpSpPr>
          <p:nvPr/>
        </p:nvGrpSpPr>
        <p:grpSpPr bwMode="auto">
          <a:xfrm>
            <a:off x="7854913" y="4985239"/>
            <a:ext cx="2563314" cy="717016"/>
            <a:chOff x="7376008" y="1542823"/>
            <a:chExt cx="3682371" cy="717269"/>
          </a:xfrm>
        </p:grpSpPr>
        <p:sp>
          <p:nvSpPr>
            <p:cNvPr id="29" name="文本框 6">
              <a:extLst>
                <a:ext uri="{FF2B5EF4-FFF2-40B4-BE49-F238E27FC236}">
                  <a16:creationId xmlns:a16="http://schemas.microsoft.com/office/drawing/2014/main" id="{1FF0861B-E018-4359-905A-8C97560E373D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0" name="文本框 7">
              <a:extLst>
                <a:ext uri="{FF2B5EF4-FFF2-40B4-BE49-F238E27FC236}">
                  <a16:creationId xmlns:a16="http://schemas.microsoft.com/office/drawing/2014/main" id="{7C71EDE3-940B-4B80-BA4F-40450E1FCE09}"/>
                </a:ext>
              </a:extLst>
            </p:cNvPr>
            <p:cNvSpPr txBox="1"/>
            <p:nvPr/>
          </p:nvSpPr>
          <p:spPr>
            <a:xfrm>
              <a:off x="7376008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1" name="组合 17">
            <a:extLst>
              <a:ext uri="{FF2B5EF4-FFF2-40B4-BE49-F238E27FC236}">
                <a16:creationId xmlns:a16="http://schemas.microsoft.com/office/drawing/2014/main" id="{FA91D570-D897-4719-94A5-744FF60A34ED}"/>
              </a:ext>
            </a:extLst>
          </p:cNvPr>
          <p:cNvGrpSpPr>
            <a:grpSpLocks/>
          </p:cNvGrpSpPr>
          <p:nvPr/>
        </p:nvGrpSpPr>
        <p:grpSpPr bwMode="auto">
          <a:xfrm>
            <a:off x="1735754" y="2196610"/>
            <a:ext cx="2563314" cy="717016"/>
            <a:chOff x="7376008" y="1542823"/>
            <a:chExt cx="3682371" cy="717269"/>
          </a:xfrm>
        </p:grpSpPr>
        <p:sp>
          <p:nvSpPr>
            <p:cNvPr id="32" name="文本框 6">
              <a:extLst>
                <a:ext uri="{FF2B5EF4-FFF2-40B4-BE49-F238E27FC236}">
                  <a16:creationId xmlns:a16="http://schemas.microsoft.com/office/drawing/2014/main" id="{416FA5AA-44B2-478B-82D5-0A56EBC86011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3" name="文本框 7">
              <a:extLst>
                <a:ext uri="{FF2B5EF4-FFF2-40B4-BE49-F238E27FC236}">
                  <a16:creationId xmlns:a16="http://schemas.microsoft.com/office/drawing/2014/main" id="{A06B2B2B-80AC-4446-9B1C-8F715BD7CAA3}"/>
                </a:ext>
              </a:extLst>
            </p:cNvPr>
            <p:cNvSpPr txBox="1"/>
            <p:nvPr/>
          </p:nvSpPr>
          <p:spPr>
            <a:xfrm>
              <a:off x="9308170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4" name="组合 17">
            <a:extLst>
              <a:ext uri="{FF2B5EF4-FFF2-40B4-BE49-F238E27FC236}">
                <a16:creationId xmlns:a16="http://schemas.microsoft.com/office/drawing/2014/main" id="{73752614-BDDA-46D6-A9DD-3D5E183E42BA}"/>
              </a:ext>
            </a:extLst>
          </p:cNvPr>
          <p:cNvGrpSpPr>
            <a:grpSpLocks/>
          </p:cNvGrpSpPr>
          <p:nvPr/>
        </p:nvGrpSpPr>
        <p:grpSpPr bwMode="auto">
          <a:xfrm>
            <a:off x="1735754" y="4985239"/>
            <a:ext cx="2563314" cy="717016"/>
            <a:chOff x="7376008" y="1542823"/>
            <a:chExt cx="3682371" cy="717269"/>
          </a:xfrm>
        </p:grpSpPr>
        <p:sp>
          <p:nvSpPr>
            <p:cNvPr id="35" name="文本框 6">
              <a:extLst>
                <a:ext uri="{FF2B5EF4-FFF2-40B4-BE49-F238E27FC236}">
                  <a16:creationId xmlns:a16="http://schemas.microsoft.com/office/drawing/2014/main" id="{594E6926-CEFC-498D-B3B3-128301376D55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6" name="文本框 7">
              <a:extLst>
                <a:ext uri="{FF2B5EF4-FFF2-40B4-BE49-F238E27FC236}">
                  <a16:creationId xmlns:a16="http://schemas.microsoft.com/office/drawing/2014/main" id="{5AAE05B9-2070-432E-A155-6A3F223ADF3B}"/>
                </a:ext>
              </a:extLst>
            </p:cNvPr>
            <p:cNvSpPr txBox="1"/>
            <p:nvPr/>
          </p:nvSpPr>
          <p:spPr>
            <a:xfrm>
              <a:off x="9308170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FD93908C-5226-4946-BFF7-E5F11DFF6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CF77A02-1061-4D7F-A0F6-6868098E7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BE3DBF8A-45F1-47A5-984D-492EBADFF7F1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93778A8-8584-483D-B2EB-6FAB97D06486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项目概要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A2741FA-3E0A-41FF-8A7B-427EA81ECF19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112D5AA-CF2E-4DF3-A522-A86C0346ABA1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01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9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e5d697d-b0bc-485e-9a47-cfb1bd4d2c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245C237-820C-40CF-8C8F-DE1A1C202F11}"/>
              </a:ext>
            </a:extLst>
          </p:cNvPr>
          <p:cNvGrpSpPr>
            <a:grpSpLocks noChangeAspect="1"/>
          </p:cNvGrpSpPr>
          <p:nvPr/>
        </p:nvGrpSpPr>
        <p:grpSpPr>
          <a:xfrm>
            <a:off x="1314451" y="2354053"/>
            <a:ext cx="9550398" cy="3097985"/>
            <a:chOff x="660400" y="2611790"/>
            <a:chExt cx="10858500" cy="3522309"/>
          </a:xfrm>
        </p:grpSpPr>
        <p:sp>
          <p:nvSpPr>
            <p:cNvPr id="70" name="is1íḓè">
              <a:extLst>
                <a:ext uri="{FF2B5EF4-FFF2-40B4-BE49-F238E27FC236}">
                  <a16:creationId xmlns:a16="http://schemas.microsoft.com/office/drawing/2014/main" id="{7F949945-6DDD-450E-B9B0-5435AB805947}"/>
                </a:ext>
              </a:extLst>
            </p:cNvPr>
            <p:cNvSpPr/>
            <p:nvPr/>
          </p:nvSpPr>
          <p:spPr>
            <a:xfrm>
              <a:off x="660400" y="2611790"/>
              <a:ext cx="3524439" cy="1731610"/>
            </a:xfrm>
            <a:prstGeom prst="rect">
              <a:avLst/>
            </a:prstGeom>
            <a:blipFill>
              <a:blip r:embed="rId3"/>
              <a:stretch>
                <a:fillRect t="-17994" b="-1769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1" name="ïšľíde">
              <a:extLst>
                <a:ext uri="{FF2B5EF4-FFF2-40B4-BE49-F238E27FC236}">
                  <a16:creationId xmlns:a16="http://schemas.microsoft.com/office/drawing/2014/main" id="{7077532D-C700-4E16-ADB1-B0EF7993B81E}"/>
                </a:ext>
              </a:extLst>
            </p:cNvPr>
            <p:cNvSpPr/>
            <p:nvPr/>
          </p:nvSpPr>
          <p:spPr>
            <a:xfrm>
              <a:off x="660400" y="4400550"/>
              <a:ext cx="3524439" cy="1733549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íṥ1íďê">
              <a:extLst>
                <a:ext uri="{FF2B5EF4-FFF2-40B4-BE49-F238E27FC236}">
                  <a16:creationId xmlns:a16="http://schemas.microsoft.com/office/drawing/2014/main" id="{4FB4CD95-C542-4B5C-AF40-CB94E901C01F}"/>
                </a:ext>
              </a:extLst>
            </p:cNvPr>
            <p:cNvGrpSpPr/>
            <p:nvPr/>
          </p:nvGrpSpPr>
          <p:grpSpPr>
            <a:xfrm>
              <a:off x="2016125" y="3996813"/>
              <a:ext cx="812990" cy="812986"/>
              <a:chOff x="3210401" y="3475495"/>
              <a:chExt cx="812990" cy="812986"/>
            </a:xfrm>
          </p:grpSpPr>
          <p:sp>
            <p:nvSpPr>
              <p:cNvPr id="83" name="ïṥḷíďe">
                <a:extLst>
                  <a:ext uri="{FF2B5EF4-FFF2-40B4-BE49-F238E27FC236}">
                    <a16:creationId xmlns:a16="http://schemas.microsoft.com/office/drawing/2014/main" id="{53896AF4-2F74-4A2B-9176-37A0794E73F3}"/>
                  </a:ext>
                </a:extLst>
              </p:cNvPr>
              <p:cNvSpPr/>
              <p:nvPr/>
            </p:nvSpPr>
            <p:spPr>
              <a:xfrm>
                <a:off x="3210401" y="3475495"/>
                <a:ext cx="812990" cy="812986"/>
              </a:xfrm>
              <a:prstGeom prst="ellipse">
                <a:avLst/>
              </a:pr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4" name="îšļïdé">
                <a:extLst>
                  <a:ext uri="{FF2B5EF4-FFF2-40B4-BE49-F238E27FC236}">
                    <a16:creationId xmlns:a16="http://schemas.microsoft.com/office/drawing/2014/main" id="{0E68ED46-20EA-4E67-9304-B8B188311F70}"/>
                  </a:ext>
                </a:extLst>
              </p:cNvPr>
              <p:cNvSpPr/>
              <p:nvPr/>
            </p:nvSpPr>
            <p:spPr bwMode="auto">
              <a:xfrm>
                <a:off x="3420139" y="3685551"/>
                <a:ext cx="393512" cy="392870"/>
              </a:xfrm>
              <a:custGeom>
                <a:avLst/>
                <a:gdLst>
                  <a:gd name="connsiteX0" fmla="*/ 140017 w 606581"/>
                  <a:gd name="connsiteY0" fmla="*/ 411043 h 605592"/>
                  <a:gd name="connsiteX1" fmla="*/ 178821 w 606581"/>
                  <a:gd name="connsiteY1" fmla="*/ 427078 h 605592"/>
                  <a:gd name="connsiteX2" fmla="*/ 178821 w 606581"/>
                  <a:gd name="connsiteY2" fmla="*/ 504564 h 605592"/>
                  <a:gd name="connsiteX3" fmla="*/ 93692 w 606581"/>
                  <a:gd name="connsiteY3" fmla="*/ 589557 h 605592"/>
                  <a:gd name="connsiteX4" fmla="*/ 54887 w 606581"/>
                  <a:gd name="connsiteY4" fmla="*/ 605592 h 605592"/>
                  <a:gd name="connsiteX5" fmla="*/ 16083 w 606581"/>
                  <a:gd name="connsiteY5" fmla="*/ 589557 h 605592"/>
                  <a:gd name="connsiteX6" fmla="*/ 16083 w 606581"/>
                  <a:gd name="connsiteY6" fmla="*/ 511979 h 605592"/>
                  <a:gd name="connsiteX7" fmla="*/ 101212 w 606581"/>
                  <a:gd name="connsiteY7" fmla="*/ 427078 h 605592"/>
                  <a:gd name="connsiteX8" fmla="*/ 140017 w 606581"/>
                  <a:gd name="connsiteY8" fmla="*/ 411043 h 605592"/>
                  <a:gd name="connsiteX9" fmla="*/ 382501 w 606581"/>
                  <a:gd name="connsiteY9" fmla="*/ 49537 h 605592"/>
                  <a:gd name="connsiteX10" fmla="*/ 557044 w 606581"/>
                  <a:gd name="connsiteY10" fmla="*/ 223798 h 605592"/>
                  <a:gd name="connsiteX11" fmla="*/ 382501 w 606581"/>
                  <a:gd name="connsiteY11" fmla="*/ 398059 h 605592"/>
                  <a:gd name="connsiteX12" fmla="*/ 207957 w 606581"/>
                  <a:gd name="connsiteY12" fmla="*/ 223798 h 605592"/>
                  <a:gd name="connsiteX13" fmla="*/ 382501 w 606581"/>
                  <a:gd name="connsiteY13" fmla="*/ 49537 h 605592"/>
                  <a:gd name="connsiteX14" fmla="*/ 382536 w 606581"/>
                  <a:gd name="connsiteY14" fmla="*/ 24750 h 605592"/>
                  <a:gd name="connsiteX15" fmla="*/ 304914 w 606581"/>
                  <a:gd name="connsiteY15" fmla="*/ 40417 h 605592"/>
                  <a:gd name="connsiteX16" fmla="*/ 241591 w 606581"/>
                  <a:gd name="connsiteY16" fmla="*/ 83058 h 605592"/>
                  <a:gd name="connsiteX17" fmla="*/ 198880 w 606581"/>
                  <a:gd name="connsiteY17" fmla="*/ 146278 h 605592"/>
                  <a:gd name="connsiteX18" fmla="*/ 183189 w 606581"/>
                  <a:gd name="connsiteY18" fmla="*/ 223774 h 605592"/>
                  <a:gd name="connsiteX19" fmla="*/ 198880 w 606581"/>
                  <a:gd name="connsiteY19" fmla="*/ 301177 h 605592"/>
                  <a:gd name="connsiteX20" fmla="*/ 241591 w 606581"/>
                  <a:gd name="connsiteY20" fmla="*/ 364490 h 605592"/>
                  <a:gd name="connsiteX21" fmla="*/ 304914 w 606581"/>
                  <a:gd name="connsiteY21" fmla="*/ 407131 h 605592"/>
                  <a:gd name="connsiteX22" fmla="*/ 382536 w 606581"/>
                  <a:gd name="connsiteY22" fmla="*/ 422705 h 605592"/>
                  <a:gd name="connsiteX23" fmla="*/ 460158 w 606581"/>
                  <a:gd name="connsiteY23" fmla="*/ 407131 h 605592"/>
                  <a:gd name="connsiteX24" fmla="*/ 523481 w 606581"/>
                  <a:gd name="connsiteY24" fmla="*/ 364490 h 605592"/>
                  <a:gd name="connsiteX25" fmla="*/ 566192 w 606581"/>
                  <a:gd name="connsiteY25" fmla="*/ 301177 h 605592"/>
                  <a:gd name="connsiteX26" fmla="*/ 581883 w 606581"/>
                  <a:gd name="connsiteY26" fmla="*/ 223774 h 605592"/>
                  <a:gd name="connsiteX27" fmla="*/ 566192 w 606581"/>
                  <a:gd name="connsiteY27" fmla="*/ 146278 h 605592"/>
                  <a:gd name="connsiteX28" fmla="*/ 523481 w 606581"/>
                  <a:gd name="connsiteY28" fmla="*/ 83058 h 605592"/>
                  <a:gd name="connsiteX29" fmla="*/ 460158 w 606581"/>
                  <a:gd name="connsiteY29" fmla="*/ 40417 h 605592"/>
                  <a:gd name="connsiteX30" fmla="*/ 382536 w 606581"/>
                  <a:gd name="connsiteY30" fmla="*/ 24750 h 605592"/>
                  <a:gd name="connsiteX31" fmla="*/ 382536 w 606581"/>
                  <a:gd name="connsiteY31" fmla="*/ 0 h 605592"/>
                  <a:gd name="connsiteX32" fmla="*/ 469721 w 606581"/>
                  <a:gd name="connsiteY32" fmla="*/ 17613 h 605592"/>
                  <a:gd name="connsiteX33" fmla="*/ 540937 w 606581"/>
                  <a:gd name="connsiteY33" fmla="*/ 65538 h 605592"/>
                  <a:gd name="connsiteX34" fmla="*/ 588940 w 606581"/>
                  <a:gd name="connsiteY34" fmla="*/ 136637 h 605592"/>
                  <a:gd name="connsiteX35" fmla="*/ 606581 w 606581"/>
                  <a:gd name="connsiteY35" fmla="*/ 223774 h 605592"/>
                  <a:gd name="connsiteX36" fmla="*/ 588940 w 606581"/>
                  <a:gd name="connsiteY36" fmla="*/ 310818 h 605592"/>
                  <a:gd name="connsiteX37" fmla="*/ 540937 w 606581"/>
                  <a:gd name="connsiteY37" fmla="*/ 381917 h 605592"/>
                  <a:gd name="connsiteX38" fmla="*/ 469721 w 606581"/>
                  <a:gd name="connsiteY38" fmla="*/ 429842 h 605592"/>
                  <a:gd name="connsiteX39" fmla="*/ 382536 w 606581"/>
                  <a:gd name="connsiteY39" fmla="*/ 447455 h 605592"/>
                  <a:gd name="connsiteX40" fmla="*/ 295258 w 606581"/>
                  <a:gd name="connsiteY40" fmla="*/ 429842 h 605592"/>
                  <a:gd name="connsiteX41" fmla="*/ 240105 w 606581"/>
                  <a:gd name="connsiteY41" fmla="*/ 396471 h 605592"/>
                  <a:gd name="connsiteX42" fmla="*/ 209558 w 606581"/>
                  <a:gd name="connsiteY42" fmla="*/ 427061 h 605592"/>
                  <a:gd name="connsiteX43" fmla="*/ 196373 w 606581"/>
                  <a:gd name="connsiteY43" fmla="*/ 409541 h 605592"/>
                  <a:gd name="connsiteX44" fmla="*/ 178918 w 606581"/>
                  <a:gd name="connsiteY44" fmla="*/ 396378 h 605592"/>
                  <a:gd name="connsiteX45" fmla="*/ 209465 w 606581"/>
                  <a:gd name="connsiteY45" fmla="*/ 365880 h 605592"/>
                  <a:gd name="connsiteX46" fmla="*/ 176040 w 606581"/>
                  <a:gd name="connsiteY46" fmla="*/ 310818 h 605592"/>
                  <a:gd name="connsiteX47" fmla="*/ 158491 w 606581"/>
                  <a:gd name="connsiteY47" fmla="*/ 223774 h 605592"/>
                  <a:gd name="connsiteX48" fmla="*/ 176040 w 606581"/>
                  <a:gd name="connsiteY48" fmla="*/ 136637 h 605592"/>
                  <a:gd name="connsiteX49" fmla="*/ 224043 w 606581"/>
                  <a:gd name="connsiteY49" fmla="*/ 65538 h 605592"/>
                  <a:gd name="connsiteX50" fmla="*/ 295258 w 606581"/>
                  <a:gd name="connsiteY50" fmla="*/ 17613 h 605592"/>
                  <a:gd name="connsiteX51" fmla="*/ 382536 w 606581"/>
                  <a:gd name="connsiteY51" fmla="*/ 0 h 60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6581" h="605592">
                    <a:moveTo>
                      <a:pt x="140017" y="411043"/>
                    </a:moveTo>
                    <a:cubicBezTo>
                      <a:pt x="154035" y="411043"/>
                      <a:pt x="168053" y="416326"/>
                      <a:pt x="178821" y="427078"/>
                    </a:cubicBezTo>
                    <a:cubicBezTo>
                      <a:pt x="200266" y="448488"/>
                      <a:pt x="200266" y="483153"/>
                      <a:pt x="178821" y="504564"/>
                    </a:cubicBezTo>
                    <a:lnTo>
                      <a:pt x="93692" y="589557"/>
                    </a:lnTo>
                    <a:cubicBezTo>
                      <a:pt x="83016" y="600216"/>
                      <a:pt x="68905" y="605592"/>
                      <a:pt x="54887" y="605592"/>
                    </a:cubicBezTo>
                    <a:cubicBezTo>
                      <a:pt x="40870" y="605592"/>
                      <a:pt x="26759" y="600216"/>
                      <a:pt x="16083" y="589557"/>
                    </a:cubicBezTo>
                    <a:cubicBezTo>
                      <a:pt x="-5362" y="568147"/>
                      <a:pt x="-5362" y="533389"/>
                      <a:pt x="16083" y="511979"/>
                    </a:cubicBezTo>
                    <a:lnTo>
                      <a:pt x="101212" y="427078"/>
                    </a:lnTo>
                    <a:cubicBezTo>
                      <a:pt x="111888" y="416326"/>
                      <a:pt x="125999" y="411043"/>
                      <a:pt x="140017" y="411043"/>
                    </a:cubicBezTo>
                    <a:close/>
                    <a:moveTo>
                      <a:pt x="382501" y="49537"/>
                    </a:moveTo>
                    <a:cubicBezTo>
                      <a:pt x="478871" y="49537"/>
                      <a:pt x="557044" y="127491"/>
                      <a:pt x="557044" y="223798"/>
                    </a:cubicBezTo>
                    <a:cubicBezTo>
                      <a:pt x="557044" y="320012"/>
                      <a:pt x="478871" y="398059"/>
                      <a:pt x="382501" y="398059"/>
                    </a:cubicBezTo>
                    <a:cubicBezTo>
                      <a:pt x="286130" y="398059"/>
                      <a:pt x="207957" y="320012"/>
                      <a:pt x="207957" y="223798"/>
                    </a:cubicBezTo>
                    <a:cubicBezTo>
                      <a:pt x="207957" y="127491"/>
                      <a:pt x="286130" y="49537"/>
                      <a:pt x="382501" y="49537"/>
                    </a:cubicBezTo>
                    <a:close/>
                    <a:moveTo>
                      <a:pt x="382536" y="24750"/>
                    </a:moveTo>
                    <a:cubicBezTo>
                      <a:pt x="355610" y="24750"/>
                      <a:pt x="329519" y="30034"/>
                      <a:pt x="304914" y="40417"/>
                    </a:cubicBezTo>
                    <a:cubicBezTo>
                      <a:pt x="281238" y="50428"/>
                      <a:pt x="259882" y="64796"/>
                      <a:pt x="241591" y="83058"/>
                    </a:cubicBezTo>
                    <a:cubicBezTo>
                      <a:pt x="223300" y="101319"/>
                      <a:pt x="208908" y="122547"/>
                      <a:pt x="198880" y="146278"/>
                    </a:cubicBezTo>
                    <a:cubicBezTo>
                      <a:pt x="188481" y="170843"/>
                      <a:pt x="183189" y="196891"/>
                      <a:pt x="183189" y="223774"/>
                    </a:cubicBezTo>
                    <a:cubicBezTo>
                      <a:pt x="183189" y="250564"/>
                      <a:pt x="188481" y="276705"/>
                      <a:pt x="198880" y="301177"/>
                    </a:cubicBezTo>
                    <a:cubicBezTo>
                      <a:pt x="208908" y="324908"/>
                      <a:pt x="223300" y="346228"/>
                      <a:pt x="241591" y="364490"/>
                    </a:cubicBezTo>
                    <a:cubicBezTo>
                      <a:pt x="259882" y="382752"/>
                      <a:pt x="281238" y="397027"/>
                      <a:pt x="304914" y="407131"/>
                    </a:cubicBezTo>
                    <a:cubicBezTo>
                      <a:pt x="329519" y="417513"/>
                      <a:pt x="355610" y="422705"/>
                      <a:pt x="382536" y="422705"/>
                    </a:cubicBezTo>
                    <a:cubicBezTo>
                      <a:pt x="409462" y="422705"/>
                      <a:pt x="435553" y="417513"/>
                      <a:pt x="460158" y="407131"/>
                    </a:cubicBezTo>
                    <a:cubicBezTo>
                      <a:pt x="483834" y="397027"/>
                      <a:pt x="505190" y="382752"/>
                      <a:pt x="523481" y="364490"/>
                    </a:cubicBezTo>
                    <a:cubicBezTo>
                      <a:pt x="541772" y="346228"/>
                      <a:pt x="556164" y="324908"/>
                      <a:pt x="566192" y="301177"/>
                    </a:cubicBezTo>
                    <a:cubicBezTo>
                      <a:pt x="576591" y="276705"/>
                      <a:pt x="581883" y="250564"/>
                      <a:pt x="581883" y="223774"/>
                    </a:cubicBezTo>
                    <a:cubicBezTo>
                      <a:pt x="581883" y="196891"/>
                      <a:pt x="576591" y="170843"/>
                      <a:pt x="566192" y="146278"/>
                    </a:cubicBezTo>
                    <a:cubicBezTo>
                      <a:pt x="556164" y="122547"/>
                      <a:pt x="541772" y="101319"/>
                      <a:pt x="523481" y="83058"/>
                    </a:cubicBezTo>
                    <a:cubicBezTo>
                      <a:pt x="505190" y="64796"/>
                      <a:pt x="483834" y="50428"/>
                      <a:pt x="460158" y="40417"/>
                    </a:cubicBezTo>
                    <a:cubicBezTo>
                      <a:pt x="435553" y="30034"/>
                      <a:pt x="409462" y="24750"/>
                      <a:pt x="382536" y="24750"/>
                    </a:cubicBezTo>
                    <a:close/>
                    <a:moveTo>
                      <a:pt x="382536" y="0"/>
                    </a:moveTo>
                    <a:cubicBezTo>
                      <a:pt x="412712" y="0"/>
                      <a:pt x="442145" y="5933"/>
                      <a:pt x="469721" y="17613"/>
                    </a:cubicBezTo>
                    <a:cubicBezTo>
                      <a:pt x="496462" y="28922"/>
                      <a:pt x="520417" y="45051"/>
                      <a:pt x="540937" y="65538"/>
                    </a:cubicBezTo>
                    <a:cubicBezTo>
                      <a:pt x="561549" y="86117"/>
                      <a:pt x="577705" y="110033"/>
                      <a:pt x="588940" y="136637"/>
                    </a:cubicBezTo>
                    <a:cubicBezTo>
                      <a:pt x="600639" y="164262"/>
                      <a:pt x="606581" y="193554"/>
                      <a:pt x="606581" y="223774"/>
                    </a:cubicBezTo>
                    <a:cubicBezTo>
                      <a:pt x="606581" y="253901"/>
                      <a:pt x="600639" y="283194"/>
                      <a:pt x="588940" y="310818"/>
                    </a:cubicBezTo>
                    <a:cubicBezTo>
                      <a:pt x="577705" y="337515"/>
                      <a:pt x="561549" y="361431"/>
                      <a:pt x="540937" y="381917"/>
                    </a:cubicBezTo>
                    <a:cubicBezTo>
                      <a:pt x="520417" y="402496"/>
                      <a:pt x="496462" y="418626"/>
                      <a:pt x="469721" y="429842"/>
                    </a:cubicBezTo>
                    <a:cubicBezTo>
                      <a:pt x="442145" y="441522"/>
                      <a:pt x="412805" y="447455"/>
                      <a:pt x="382536" y="447455"/>
                    </a:cubicBezTo>
                    <a:cubicBezTo>
                      <a:pt x="352267" y="447455"/>
                      <a:pt x="322927" y="441522"/>
                      <a:pt x="295258" y="429842"/>
                    </a:cubicBezTo>
                    <a:cubicBezTo>
                      <a:pt x="275295" y="421407"/>
                      <a:pt x="256818" y="410190"/>
                      <a:pt x="240105" y="396471"/>
                    </a:cubicBezTo>
                    <a:lnTo>
                      <a:pt x="209558" y="427061"/>
                    </a:lnTo>
                    <a:cubicBezTo>
                      <a:pt x="206030" y="420758"/>
                      <a:pt x="201666" y="414918"/>
                      <a:pt x="196373" y="409541"/>
                    </a:cubicBezTo>
                    <a:cubicBezTo>
                      <a:pt x="191081" y="404350"/>
                      <a:pt x="185232" y="399901"/>
                      <a:pt x="178918" y="396378"/>
                    </a:cubicBezTo>
                    <a:lnTo>
                      <a:pt x="209465" y="365880"/>
                    </a:lnTo>
                    <a:cubicBezTo>
                      <a:pt x="195724" y="349287"/>
                      <a:pt x="184582" y="330840"/>
                      <a:pt x="176040" y="310818"/>
                    </a:cubicBezTo>
                    <a:cubicBezTo>
                      <a:pt x="164341" y="283194"/>
                      <a:pt x="158491" y="253901"/>
                      <a:pt x="158491" y="223774"/>
                    </a:cubicBezTo>
                    <a:cubicBezTo>
                      <a:pt x="158491" y="193554"/>
                      <a:pt x="164341" y="164262"/>
                      <a:pt x="176040" y="136637"/>
                    </a:cubicBezTo>
                    <a:cubicBezTo>
                      <a:pt x="187367" y="110033"/>
                      <a:pt x="203523" y="86117"/>
                      <a:pt x="224043" y="65538"/>
                    </a:cubicBezTo>
                    <a:cubicBezTo>
                      <a:pt x="244655" y="45051"/>
                      <a:pt x="268610" y="28922"/>
                      <a:pt x="295258" y="17613"/>
                    </a:cubicBezTo>
                    <a:cubicBezTo>
                      <a:pt x="322927" y="5933"/>
                      <a:pt x="352267" y="0"/>
                      <a:pt x="3825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73" name="isliḓê">
              <a:extLst>
                <a:ext uri="{FF2B5EF4-FFF2-40B4-BE49-F238E27FC236}">
                  <a16:creationId xmlns:a16="http://schemas.microsoft.com/office/drawing/2014/main" id="{D2C5F68A-C9CD-4341-9522-9FB2DAB05133}"/>
                </a:ext>
              </a:extLst>
            </p:cNvPr>
            <p:cNvSpPr/>
            <p:nvPr/>
          </p:nvSpPr>
          <p:spPr>
            <a:xfrm>
              <a:off x="4327430" y="2611790"/>
              <a:ext cx="3524439" cy="1731610"/>
            </a:xfrm>
            <a:prstGeom prst="rect">
              <a:avLst/>
            </a:prstGeom>
            <a:blipFill>
              <a:blip r:embed="rId4"/>
              <a:stretch>
                <a:fillRect t="-7304" b="-7184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4" name="išḻíḋè">
              <a:extLst>
                <a:ext uri="{FF2B5EF4-FFF2-40B4-BE49-F238E27FC236}">
                  <a16:creationId xmlns:a16="http://schemas.microsoft.com/office/drawing/2014/main" id="{95FA3E07-10C3-4191-B312-B52E7E5AE731}"/>
                </a:ext>
              </a:extLst>
            </p:cNvPr>
            <p:cNvSpPr/>
            <p:nvPr/>
          </p:nvSpPr>
          <p:spPr>
            <a:xfrm>
              <a:off x="4327430" y="4400550"/>
              <a:ext cx="3524439" cy="1733549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75" name="iŝ1ïḍè">
              <a:extLst>
                <a:ext uri="{FF2B5EF4-FFF2-40B4-BE49-F238E27FC236}">
                  <a16:creationId xmlns:a16="http://schemas.microsoft.com/office/drawing/2014/main" id="{66B8F78D-E210-4F08-A44B-9BC556B6ECA7}"/>
                </a:ext>
              </a:extLst>
            </p:cNvPr>
            <p:cNvGrpSpPr/>
            <p:nvPr/>
          </p:nvGrpSpPr>
          <p:grpSpPr>
            <a:xfrm>
              <a:off x="5683155" y="3996813"/>
              <a:ext cx="812990" cy="812986"/>
              <a:chOff x="3210401" y="3475495"/>
              <a:chExt cx="812990" cy="812986"/>
            </a:xfrm>
          </p:grpSpPr>
          <p:sp>
            <p:nvSpPr>
              <p:cNvPr id="81" name="íŝļiḓe">
                <a:extLst>
                  <a:ext uri="{FF2B5EF4-FFF2-40B4-BE49-F238E27FC236}">
                    <a16:creationId xmlns:a16="http://schemas.microsoft.com/office/drawing/2014/main" id="{276A35BB-85C8-4D0E-B5C2-5F4377E286F9}"/>
                  </a:ext>
                </a:extLst>
              </p:cNvPr>
              <p:cNvSpPr/>
              <p:nvPr/>
            </p:nvSpPr>
            <p:spPr>
              <a:xfrm>
                <a:off x="3210401" y="3475495"/>
                <a:ext cx="812990" cy="812986"/>
              </a:xfrm>
              <a:prstGeom prst="ellipse">
                <a:avLst/>
              </a:prstGeom>
              <a:gradFill>
                <a:gsLst>
                  <a:gs pos="0">
                    <a:srgbClr val="FEE22E"/>
                  </a:gs>
                  <a:gs pos="94000">
                    <a:srgbClr val="EF3428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2" name="iślíďè">
                <a:extLst>
                  <a:ext uri="{FF2B5EF4-FFF2-40B4-BE49-F238E27FC236}">
                    <a16:creationId xmlns:a16="http://schemas.microsoft.com/office/drawing/2014/main" id="{32A18A0C-F368-4A0E-AD09-96299AE723B5}"/>
                  </a:ext>
                </a:extLst>
              </p:cNvPr>
              <p:cNvSpPr/>
              <p:nvPr/>
            </p:nvSpPr>
            <p:spPr bwMode="auto">
              <a:xfrm>
                <a:off x="3420139" y="3703455"/>
                <a:ext cx="393512" cy="357062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76" name="îṩḷïḋe">
              <a:extLst>
                <a:ext uri="{FF2B5EF4-FFF2-40B4-BE49-F238E27FC236}">
                  <a16:creationId xmlns:a16="http://schemas.microsoft.com/office/drawing/2014/main" id="{0F0C5193-DE5D-4D48-AAC2-A1ADFEE51447}"/>
                </a:ext>
              </a:extLst>
            </p:cNvPr>
            <p:cNvSpPr/>
            <p:nvPr/>
          </p:nvSpPr>
          <p:spPr>
            <a:xfrm>
              <a:off x="7994461" y="2611790"/>
              <a:ext cx="3524439" cy="1731610"/>
            </a:xfrm>
            <a:prstGeom prst="rect">
              <a:avLst/>
            </a:prstGeom>
            <a:blipFill>
              <a:blip r:embed="rId5"/>
              <a:stretch>
                <a:fillRect t="-26544" b="-2610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7" name="i$1îḍé">
              <a:extLst>
                <a:ext uri="{FF2B5EF4-FFF2-40B4-BE49-F238E27FC236}">
                  <a16:creationId xmlns:a16="http://schemas.microsoft.com/office/drawing/2014/main" id="{5719CD5D-5824-4625-BFE4-1E7A053AC6F6}"/>
                </a:ext>
              </a:extLst>
            </p:cNvPr>
            <p:cNvSpPr/>
            <p:nvPr/>
          </p:nvSpPr>
          <p:spPr>
            <a:xfrm>
              <a:off x="7994461" y="4400550"/>
              <a:ext cx="3524439" cy="1733549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78" name="iśļïḋe">
              <a:extLst>
                <a:ext uri="{FF2B5EF4-FFF2-40B4-BE49-F238E27FC236}">
                  <a16:creationId xmlns:a16="http://schemas.microsoft.com/office/drawing/2014/main" id="{06B14A62-F5B4-4E87-907C-F5E8A8788E37}"/>
                </a:ext>
              </a:extLst>
            </p:cNvPr>
            <p:cNvGrpSpPr/>
            <p:nvPr/>
          </p:nvGrpSpPr>
          <p:grpSpPr>
            <a:xfrm>
              <a:off x="9350186" y="3996813"/>
              <a:ext cx="812990" cy="812986"/>
              <a:chOff x="3210401" y="3475495"/>
              <a:chExt cx="812990" cy="812986"/>
            </a:xfrm>
          </p:grpSpPr>
          <p:sp>
            <p:nvSpPr>
              <p:cNvPr id="79" name="iṣ1îḋe">
                <a:extLst>
                  <a:ext uri="{FF2B5EF4-FFF2-40B4-BE49-F238E27FC236}">
                    <a16:creationId xmlns:a16="http://schemas.microsoft.com/office/drawing/2014/main" id="{BB4E7E36-7FA6-4D4A-8B2F-19DC3BCBF6AE}"/>
                  </a:ext>
                </a:extLst>
              </p:cNvPr>
              <p:cNvSpPr/>
              <p:nvPr/>
            </p:nvSpPr>
            <p:spPr>
              <a:xfrm>
                <a:off x="3210401" y="3475495"/>
                <a:ext cx="812990" cy="812986"/>
              </a:xfrm>
              <a:prstGeom prst="ellipse">
                <a:avLst/>
              </a:prstGeom>
              <a:gradFill>
                <a:gsLst>
                  <a:gs pos="0">
                    <a:srgbClr val="42BAF9"/>
                  </a:gs>
                  <a:gs pos="94000">
                    <a:srgbClr val="1B48CB"/>
                  </a:gs>
                </a:gsLst>
                <a:lin ang="135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0" name="iślíde">
                <a:extLst>
                  <a:ext uri="{FF2B5EF4-FFF2-40B4-BE49-F238E27FC236}">
                    <a16:creationId xmlns:a16="http://schemas.microsoft.com/office/drawing/2014/main" id="{2FAB57AF-8600-447B-8953-11FB1E8A5A71}"/>
                  </a:ext>
                </a:extLst>
              </p:cNvPr>
              <p:cNvSpPr/>
              <p:nvPr/>
            </p:nvSpPr>
            <p:spPr bwMode="auto">
              <a:xfrm>
                <a:off x="3420139" y="3685548"/>
                <a:ext cx="393512" cy="392877"/>
              </a:xfrm>
              <a:custGeom>
                <a:avLst/>
                <a:gdLst>
                  <a:gd name="connsiteX0" fmla="*/ 536383 w 609459"/>
                  <a:gd name="connsiteY0" fmla="*/ 348091 h 608477"/>
                  <a:gd name="connsiteX1" fmla="*/ 570534 w 609459"/>
                  <a:gd name="connsiteY1" fmla="*/ 382183 h 608477"/>
                  <a:gd name="connsiteX2" fmla="*/ 570534 w 609459"/>
                  <a:gd name="connsiteY2" fmla="*/ 569688 h 608477"/>
                  <a:gd name="connsiteX3" fmla="*/ 476686 w 609459"/>
                  <a:gd name="connsiteY3" fmla="*/ 608477 h 608477"/>
                  <a:gd name="connsiteX4" fmla="*/ 382703 w 609459"/>
                  <a:gd name="connsiteY4" fmla="*/ 569688 h 608477"/>
                  <a:gd name="connsiteX5" fmla="*/ 231712 w 609459"/>
                  <a:gd name="connsiteY5" fmla="*/ 418959 h 608477"/>
                  <a:gd name="connsiteX6" fmla="*/ 294233 w 609459"/>
                  <a:gd name="connsiteY6" fmla="*/ 356413 h 608477"/>
                  <a:gd name="connsiteX7" fmla="*/ 445358 w 609459"/>
                  <a:gd name="connsiteY7" fmla="*/ 507276 h 608477"/>
                  <a:gd name="connsiteX8" fmla="*/ 508013 w 609459"/>
                  <a:gd name="connsiteY8" fmla="*/ 507276 h 608477"/>
                  <a:gd name="connsiteX9" fmla="*/ 508013 w 609459"/>
                  <a:gd name="connsiteY9" fmla="*/ 444729 h 608477"/>
                  <a:gd name="connsiteX10" fmla="*/ 473728 w 609459"/>
                  <a:gd name="connsiteY10" fmla="*/ 410638 h 608477"/>
                  <a:gd name="connsiteX11" fmla="*/ 189939 w 609459"/>
                  <a:gd name="connsiteY11" fmla="*/ 231446 h 608477"/>
                  <a:gd name="connsiteX12" fmla="*/ 252456 w 609459"/>
                  <a:gd name="connsiteY12" fmla="*/ 293860 h 608477"/>
                  <a:gd name="connsiteX13" fmla="*/ 101475 w 609459"/>
                  <a:gd name="connsiteY13" fmla="*/ 444726 h 608477"/>
                  <a:gd name="connsiteX14" fmla="*/ 101475 w 609459"/>
                  <a:gd name="connsiteY14" fmla="*/ 507273 h 608477"/>
                  <a:gd name="connsiteX15" fmla="*/ 163991 w 609459"/>
                  <a:gd name="connsiteY15" fmla="*/ 507273 h 608477"/>
                  <a:gd name="connsiteX16" fmla="*/ 198275 w 609459"/>
                  <a:gd name="connsiteY16" fmla="*/ 473047 h 608477"/>
                  <a:gd name="connsiteX17" fmla="*/ 260926 w 609459"/>
                  <a:gd name="connsiteY17" fmla="*/ 535594 h 608477"/>
                  <a:gd name="connsiteX18" fmla="*/ 226643 w 609459"/>
                  <a:gd name="connsiteY18" fmla="*/ 569687 h 608477"/>
                  <a:gd name="connsiteX19" fmla="*/ 132666 w 609459"/>
                  <a:gd name="connsiteY19" fmla="*/ 608477 h 608477"/>
                  <a:gd name="connsiteX20" fmla="*/ 38823 w 609459"/>
                  <a:gd name="connsiteY20" fmla="*/ 569687 h 608477"/>
                  <a:gd name="connsiteX21" fmla="*/ 38823 w 609459"/>
                  <a:gd name="connsiteY21" fmla="*/ 382178 h 608477"/>
                  <a:gd name="connsiteX22" fmla="*/ 132716 w 609459"/>
                  <a:gd name="connsiteY22" fmla="*/ 1 h 608477"/>
                  <a:gd name="connsiteX23" fmla="*/ 226614 w 609459"/>
                  <a:gd name="connsiteY23" fmla="*/ 38771 h 608477"/>
                  <a:gd name="connsiteX24" fmla="*/ 377712 w 609459"/>
                  <a:gd name="connsiteY24" fmla="*/ 189688 h 608477"/>
                  <a:gd name="connsiteX25" fmla="*/ 315068 w 609459"/>
                  <a:gd name="connsiteY25" fmla="*/ 252124 h 608477"/>
                  <a:gd name="connsiteX26" fmla="*/ 163970 w 609459"/>
                  <a:gd name="connsiteY26" fmla="*/ 101340 h 608477"/>
                  <a:gd name="connsiteX27" fmla="*/ 101461 w 609459"/>
                  <a:gd name="connsiteY27" fmla="*/ 101340 h 608477"/>
                  <a:gd name="connsiteX28" fmla="*/ 101461 w 609459"/>
                  <a:gd name="connsiteY28" fmla="*/ 163775 h 608477"/>
                  <a:gd name="connsiteX29" fmla="*/ 135606 w 609459"/>
                  <a:gd name="connsiteY29" fmla="*/ 198013 h 608477"/>
                  <a:gd name="connsiteX30" fmla="*/ 72962 w 609459"/>
                  <a:gd name="connsiteY30" fmla="*/ 260448 h 608477"/>
                  <a:gd name="connsiteX31" fmla="*/ 38817 w 609459"/>
                  <a:gd name="connsiteY31" fmla="*/ 226344 h 608477"/>
                  <a:gd name="connsiteX32" fmla="*/ 38817 w 609459"/>
                  <a:gd name="connsiteY32" fmla="*/ 38771 h 608477"/>
                  <a:gd name="connsiteX33" fmla="*/ 132716 w 609459"/>
                  <a:gd name="connsiteY33" fmla="*/ 1 h 608477"/>
                  <a:gd name="connsiteX34" fmla="*/ 476678 w 609459"/>
                  <a:gd name="connsiteY34" fmla="*/ 0 h 608477"/>
                  <a:gd name="connsiteX35" fmla="*/ 570537 w 609459"/>
                  <a:gd name="connsiteY35" fmla="*/ 38767 h 608477"/>
                  <a:gd name="connsiteX36" fmla="*/ 570537 w 609459"/>
                  <a:gd name="connsiteY36" fmla="*/ 226327 h 608477"/>
                  <a:gd name="connsiteX37" fmla="*/ 419556 w 609459"/>
                  <a:gd name="connsiteY37" fmla="*/ 377234 h 608477"/>
                  <a:gd name="connsiteX38" fmla="*/ 356905 w 609459"/>
                  <a:gd name="connsiteY38" fmla="*/ 314670 h 608477"/>
                  <a:gd name="connsiteX39" fmla="*/ 508021 w 609459"/>
                  <a:gd name="connsiteY39" fmla="*/ 163762 h 608477"/>
                  <a:gd name="connsiteX40" fmla="*/ 508021 w 609459"/>
                  <a:gd name="connsiteY40" fmla="*/ 101332 h 608477"/>
                  <a:gd name="connsiteX41" fmla="*/ 445369 w 609459"/>
                  <a:gd name="connsiteY41" fmla="*/ 101332 h 608477"/>
                  <a:gd name="connsiteX42" fmla="*/ 411220 w 609459"/>
                  <a:gd name="connsiteY42" fmla="*/ 135434 h 608477"/>
                  <a:gd name="connsiteX43" fmla="*/ 348569 w 609459"/>
                  <a:gd name="connsiteY43" fmla="*/ 72869 h 608477"/>
                  <a:gd name="connsiteX44" fmla="*/ 382718 w 609459"/>
                  <a:gd name="connsiteY44" fmla="*/ 38767 h 608477"/>
                  <a:gd name="connsiteX45" fmla="*/ 476678 w 609459"/>
                  <a:gd name="connsiteY45" fmla="*/ 0 h 608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609459" h="608477">
                    <a:moveTo>
                      <a:pt x="536383" y="348091"/>
                    </a:moveTo>
                    <a:lnTo>
                      <a:pt x="570534" y="382183"/>
                    </a:lnTo>
                    <a:cubicBezTo>
                      <a:pt x="622433" y="433992"/>
                      <a:pt x="622433" y="518013"/>
                      <a:pt x="570534" y="569688"/>
                    </a:cubicBezTo>
                    <a:cubicBezTo>
                      <a:pt x="544719" y="595592"/>
                      <a:pt x="510702" y="608477"/>
                      <a:pt x="476686" y="608477"/>
                    </a:cubicBezTo>
                    <a:cubicBezTo>
                      <a:pt x="442669" y="608477"/>
                      <a:pt x="408652" y="595592"/>
                      <a:pt x="382703" y="569688"/>
                    </a:cubicBezTo>
                    <a:lnTo>
                      <a:pt x="231712" y="418959"/>
                    </a:lnTo>
                    <a:lnTo>
                      <a:pt x="294233" y="356413"/>
                    </a:lnTo>
                    <a:lnTo>
                      <a:pt x="445358" y="507276"/>
                    </a:lnTo>
                    <a:cubicBezTo>
                      <a:pt x="462568" y="524456"/>
                      <a:pt x="490669" y="524456"/>
                      <a:pt x="508013" y="507276"/>
                    </a:cubicBezTo>
                    <a:cubicBezTo>
                      <a:pt x="525223" y="489961"/>
                      <a:pt x="525223" y="462044"/>
                      <a:pt x="508013" y="444729"/>
                    </a:cubicBezTo>
                    <a:lnTo>
                      <a:pt x="473728" y="410638"/>
                    </a:lnTo>
                    <a:close/>
                    <a:moveTo>
                      <a:pt x="189939" y="231446"/>
                    </a:moveTo>
                    <a:lnTo>
                      <a:pt x="252456" y="293860"/>
                    </a:lnTo>
                    <a:lnTo>
                      <a:pt x="101475" y="444726"/>
                    </a:lnTo>
                    <a:cubicBezTo>
                      <a:pt x="84131" y="461906"/>
                      <a:pt x="84131" y="489959"/>
                      <a:pt x="101475" y="507273"/>
                    </a:cubicBezTo>
                    <a:cubicBezTo>
                      <a:pt x="118683" y="524454"/>
                      <a:pt x="146782" y="524454"/>
                      <a:pt x="163991" y="507273"/>
                    </a:cubicBezTo>
                    <a:lnTo>
                      <a:pt x="198275" y="473047"/>
                    </a:lnTo>
                    <a:lnTo>
                      <a:pt x="260926" y="535594"/>
                    </a:lnTo>
                    <a:lnTo>
                      <a:pt x="226643" y="569687"/>
                    </a:lnTo>
                    <a:cubicBezTo>
                      <a:pt x="200695" y="595592"/>
                      <a:pt x="166680" y="608477"/>
                      <a:pt x="132666" y="608477"/>
                    </a:cubicBezTo>
                    <a:cubicBezTo>
                      <a:pt x="98651" y="608477"/>
                      <a:pt x="64637" y="595592"/>
                      <a:pt x="38823" y="569687"/>
                    </a:cubicBezTo>
                    <a:cubicBezTo>
                      <a:pt x="-12938" y="518011"/>
                      <a:pt x="-12938" y="433988"/>
                      <a:pt x="38823" y="382178"/>
                    </a:cubicBezTo>
                    <a:close/>
                    <a:moveTo>
                      <a:pt x="132716" y="1"/>
                    </a:moveTo>
                    <a:cubicBezTo>
                      <a:pt x="166726" y="1"/>
                      <a:pt x="200737" y="12924"/>
                      <a:pt x="226614" y="38771"/>
                    </a:cubicBezTo>
                    <a:lnTo>
                      <a:pt x="377712" y="189688"/>
                    </a:lnTo>
                    <a:lnTo>
                      <a:pt x="315068" y="252124"/>
                    </a:lnTo>
                    <a:lnTo>
                      <a:pt x="163970" y="101340"/>
                    </a:lnTo>
                    <a:cubicBezTo>
                      <a:pt x="146763" y="84019"/>
                      <a:pt x="118668" y="84019"/>
                      <a:pt x="101461" y="101340"/>
                    </a:cubicBezTo>
                    <a:cubicBezTo>
                      <a:pt x="84120" y="118526"/>
                      <a:pt x="84120" y="146588"/>
                      <a:pt x="101461" y="163775"/>
                    </a:cubicBezTo>
                    <a:lnTo>
                      <a:pt x="135606" y="198013"/>
                    </a:lnTo>
                    <a:lnTo>
                      <a:pt x="72962" y="260448"/>
                    </a:lnTo>
                    <a:lnTo>
                      <a:pt x="38817" y="226344"/>
                    </a:lnTo>
                    <a:cubicBezTo>
                      <a:pt x="-12938" y="174650"/>
                      <a:pt x="-12938" y="90464"/>
                      <a:pt x="38817" y="38771"/>
                    </a:cubicBezTo>
                    <a:cubicBezTo>
                      <a:pt x="64695" y="12924"/>
                      <a:pt x="98705" y="1"/>
                      <a:pt x="132716" y="1"/>
                    </a:cubicBezTo>
                    <a:close/>
                    <a:moveTo>
                      <a:pt x="476678" y="0"/>
                    </a:moveTo>
                    <a:cubicBezTo>
                      <a:pt x="510676" y="0"/>
                      <a:pt x="544657" y="12923"/>
                      <a:pt x="570537" y="38767"/>
                    </a:cubicBezTo>
                    <a:cubicBezTo>
                      <a:pt x="622433" y="90457"/>
                      <a:pt x="622433" y="174637"/>
                      <a:pt x="570537" y="226327"/>
                    </a:cubicBezTo>
                    <a:lnTo>
                      <a:pt x="419556" y="377234"/>
                    </a:lnTo>
                    <a:lnTo>
                      <a:pt x="356905" y="314670"/>
                    </a:lnTo>
                    <a:lnTo>
                      <a:pt x="508021" y="163762"/>
                    </a:lnTo>
                    <a:cubicBezTo>
                      <a:pt x="525229" y="146577"/>
                      <a:pt x="525229" y="118517"/>
                      <a:pt x="508021" y="101332"/>
                    </a:cubicBezTo>
                    <a:cubicBezTo>
                      <a:pt x="490677" y="84013"/>
                      <a:pt x="462578" y="84013"/>
                      <a:pt x="445369" y="101332"/>
                    </a:cubicBezTo>
                    <a:lnTo>
                      <a:pt x="411220" y="135434"/>
                    </a:lnTo>
                    <a:lnTo>
                      <a:pt x="348569" y="72869"/>
                    </a:lnTo>
                    <a:lnTo>
                      <a:pt x="382718" y="38767"/>
                    </a:lnTo>
                    <a:cubicBezTo>
                      <a:pt x="408666" y="12923"/>
                      <a:pt x="442681" y="0"/>
                      <a:pt x="4766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0750C549-FC8C-4E9B-A37A-42D4BE4F1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73" y="223656"/>
            <a:ext cx="1457334" cy="96897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E48E70E-D7B7-47B7-84C8-D69F1FC15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619" y="292100"/>
            <a:ext cx="803282" cy="804863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D8D07051-3D64-4DBF-9880-1D4E3DBA2DA2}"/>
              </a:ext>
            </a:extLst>
          </p:cNvPr>
          <p:cNvGrpSpPr/>
          <p:nvPr/>
        </p:nvGrpSpPr>
        <p:grpSpPr>
          <a:xfrm>
            <a:off x="1883609" y="301360"/>
            <a:ext cx="4237215" cy="892515"/>
            <a:chOff x="6082441" y="2560350"/>
            <a:chExt cx="4237215" cy="89251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7C85910-D1F5-4093-9412-0CE412629960}"/>
                </a:ext>
              </a:extLst>
            </p:cNvPr>
            <p:cNvSpPr txBox="1"/>
            <p:nvPr/>
          </p:nvSpPr>
          <p:spPr>
            <a:xfrm>
              <a:off x="6082442" y="2560350"/>
              <a:ext cx="3747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dirty="0"/>
                <a:t>项目概要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6FC740-EA5B-4A73-8DF5-B568352560DB}"/>
                </a:ext>
              </a:extLst>
            </p:cNvPr>
            <p:cNvSpPr txBox="1"/>
            <p:nvPr/>
          </p:nvSpPr>
          <p:spPr>
            <a:xfrm>
              <a:off x="6082441" y="3083533"/>
              <a:ext cx="423721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95BD6E5-F964-4016-A4EB-0655AA09DCE2}"/>
              </a:ext>
            </a:extLst>
          </p:cNvPr>
          <p:cNvSpPr txBox="1"/>
          <p:nvPr/>
        </p:nvSpPr>
        <p:spPr>
          <a:xfrm>
            <a:off x="939770" y="409220"/>
            <a:ext cx="803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Century Gothic" panose="020B0502020202020204" pitchFamily="34" charset="0"/>
              </a:rPr>
              <a:t>01</a:t>
            </a:r>
            <a:endParaRPr lang="zh-CN" altLang="en-US" sz="3200" dirty="0">
              <a:latin typeface="Century Gothic" panose="020B0502020202020204" pitchFamily="34" charset="0"/>
            </a:endParaRPr>
          </a:p>
        </p:txBody>
      </p:sp>
      <p:grpSp>
        <p:nvGrpSpPr>
          <p:cNvPr id="28" name="组合 17">
            <a:extLst>
              <a:ext uri="{FF2B5EF4-FFF2-40B4-BE49-F238E27FC236}">
                <a16:creationId xmlns:a16="http://schemas.microsoft.com/office/drawing/2014/main" id="{03C12D2C-9CF5-45F1-83C1-B214213EDC8A}"/>
              </a:ext>
            </a:extLst>
          </p:cNvPr>
          <p:cNvGrpSpPr>
            <a:grpSpLocks/>
          </p:cNvGrpSpPr>
          <p:nvPr/>
        </p:nvGrpSpPr>
        <p:grpSpPr bwMode="auto">
          <a:xfrm>
            <a:off x="1582721" y="4454976"/>
            <a:ext cx="2563314" cy="717016"/>
            <a:chOff x="7376008" y="1542823"/>
            <a:chExt cx="3682371" cy="717269"/>
          </a:xfrm>
        </p:grpSpPr>
        <p:sp>
          <p:nvSpPr>
            <p:cNvPr id="29" name="文本框 6">
              <a:extLst>
                <a:ext uri="{FF2B5EF4-FFF2-40B4-BE49-F238E27FC236}">
                  <a16:creationId xmlns:a16="http://schemas.microsoft.com/office/drawing/2014/main" id="{A1994D24-12C2-4653-BB59-04BD16D26FF8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0" name="文本框 7">
              <a:extLst>
                <a:ext uri="{FF2B5EF4-FFF2-40B4-BE49-F238E27FC236}">
                  <a16:creationId xmlns:a16="http://schemas.microsoft.com/office/drawing/2014/main" id="{081C8724-2B59-467A-A184-4FE0620D9F52}"/>
                </a:ext>
              </a:extLst>
            </p:cNvPr>
            <p:cNvSpPr txBox="1"/>
            <p:nvPr/>
          </p:nvSpPr>
          <p:spPr>
            <a:xfrm>
              <a:off x="8342089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1" name="组合 17">
            <a:extLst>
              <a:ext uri="{FF2B5EF4-FFF2-40B4-BE49-F238E27FC236}">
                <a16:creationId xmlns:a16="http://schemas.microsoft.com/office/drawing/2014/main" id="{721A3401-07E2-4668-BE8B-876DAAD44342}"/>
              </a:ext>
            </a:extLst>
          </p:cNvPr>
          <p:cNvGrpSpPr>
            <a:grpSpLocks/>
          </p:cNvGrpSpPr>
          <p:nvPr/>
        </p:nvGrpSpPr>
        <p:grpSpPr bwMode="auto">
          <a:xfrm>
            <a:off x="4807992" y="4454976"/>
            <a:ext cx="2563314" cy="717016"/>
            <a:chOff x="7376008" y="1542823"/>
            <a:chExt cx="3682371" cy="717269"/>
          </a:xfrm>
        </p:grpSpPr>
        <p:sp>
          <p:nvSpPr>
            <p:cNvPr id="32" name="文本框 6">
              <a:extLst>
                <a:ext uri="{FF2B5EF4-FFF2-40B4-BE49-F238E27FC236}">
                  <a16:creationId xmlns:a16="http://schemas.microsoft.com/office/drawing/2014/main" id="{811ED9B4-9E16-48C2-B703-B0864D41A94C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3" name="文本框 7">
              <a:extLst>
                <a:ext uri="{FF2B5EF4-FFF2-40B4-BE49-F238E27FC236}">
                  <a16:creationId xmlns:a16="http://schemas.microsoft.com/office/drawing/2014/main" id="{B6C5F402-B9DD-4AA8-AE90-DF5ED24574DF}"/>
                </a:ext>
              </a:extLst>
            </p:cNvPr>
            <p:cNvSpPr txBox="1"/>
            <p:nvPr/>
          </p:nvSpPr>
          <p:spPr>
            <a:xfrm>
              <a:off x="8342089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  <p:grpSp>
        <p:nvGrpSpPr>
          <p:cNvPr id="34" name="组合 17">
            <a:extLst>
              <a:ext uri="{FF2B5EF4-FFF2-40B4-BE49-F238E27FC236}">
                <a16:creationId xmlns:a16="http://schemas.microsoft.com/office/drawing/2014/main" id="{13F9FCC0-E67C-4A9F-9EF1-DBE391B85F69}"/>
              </a:ext>
            </a:extLst>
          </p:cNvPr>
          <p:cNvGrpSpPr>
            <a:grpSpLocks/>
          </p:cNvGrpSpPr>
          <p:nvPr/>
        </p:nvGrpSpPr>
        <p:grpSpPr bwMode="auto">
          <a:xfrm>
            <a:off x="8033263" y="4454976"/>
            <a:ext cx="2563314" cy="717016"/>
            <a:chOff x="7376008" y="1542823"/>
            <a:chExt cx="3682371" cy="717269"/>
          </a:xfrm>
        </p:grpSpPr>
        <p:sp>
          <p:nvSpPr>
            <p:cNvPr id="35" name="文本框 6">
              <a:extLst>
                <a:ext uri="{FF2B5EF4-FFF2-40B4-BE49-F238E27FC236}">
                  <a16:creationId xmlns:a16="http://schemas.microsoft.com/office/drawing/2014/main" id="{A09419F6-F090-4C65-99D8-D9469C573D69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39588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creative and copyrights belong to Bao </a:t>
              </a:r>
              <a:r>
                <a:rPr lang="en-US" altLang="zh-CN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internet</a:t>
              </a:r>
            </a:p>
          </p:txBody>
        </p:sp>
        <p:sp>
          <p:nvSpPr>
            <p:cNvPr id="36" name="文本框 7">
              <a:extLst>
                <a:ext uri="{FF2B5EF4-FFF2-40B4-BE49-F238E27FC236}">
                  <a16:creationId xmlns:a16="http://schemas.microsoft.com/office/drawing/2014/main" id="{036D3674-44A5-4583-9B3D-7FE752F266BE}"/>
                </a:ext>
              </a:extLst>
            </p:cNvPr>
            <p:cNvSpPr txBox="1"/>
            <p:nvPr/>
          </p:nvSpPr>
          <p:spPr>
            <a:xfrm>
              <a:off x="8342089" y="1542823"/>
              <a:ext cx="1750209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/>
                <a:t>文字输入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9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5">
            <a:extLst>
              <a:ext uri="{FF2B5EF4-FFF2-40B4-BE49-F238E27FC236}">
                <a16:creationId xmlns:a16="http://schemas.microsoft.com/office/drawing/2014/main" id="{3473C772-7A47-408D-81BE-782148D7EFA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2095" y="786689"/>
            <a:ext cx="713309" cy="725161"/>
            <a:chOff x="4985" y="-818"/>
            <a:chExt cx="1264" cy="1285"/>
          </a:xfrm>
          <a:solidFill>
            <a:schemeClr val="bg1"/>
          </a:solidFill>
        </p:grpSpPr>
        <p:sp>
          <p:nvSpPr>
            <p:cNvPr id="4" name="Oval 26">
              <a:extLst>
                <a:ext uri="{FF2B5EF4-FFF2-40B4-BE49-F238E27FC236}">
                  <a16:creationId xmlns:a16="http://schemas.microsoft.com/office/drawing/2014/main" id="{8BEF18C3-B4C4-4B30-97F1-BAD36CF59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Oval 27">
              <a:extLst>
                <a:ext uri="{FF2B5EF4-FFF2-40B4-BE49-F238E27FC236}">
                  <a16:creationId xmlns:a16="http://schemas.microsoft.com/office/drawing/2014/main" id="{621E9CA3-1415-4D65-86BE-CBF85556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Oval 28">
              <a:extLst>
                <a:ext uri="{FF2B5EF4-FFF2-40B4-BE49-F238E27FC236}">
                  <a16:creationId xmlns:a16="http://schemas.microsoft.com/office/drawing/2014/main" id="{381695ED-D72D-4A1F-9ACC-6C21D5E76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Oval 29">
              <a:extLst>
                <a:ext uri="{FF2B5EF4-FFF2-40B4-BE49-F238E27FC236}">
                  <a16:creationId xmlns:a16="http://schemas.microsoft.com/office/drawing/2014/main" id="{65051344-3381-4204-88CF-912DCC735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0C7D2FB1-74EA-4816-90EE-BBB25311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D69614AE-6484-4F64-8D53-97DBC9B5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32">
              <a:extLst>
                <a:ext uri="{FF2B5EF4-FFF2-40B4-BE49-F238E27FC236}">
                  <a16:creationId xmlns:a16="http://schemas.microsoft.com/office/drawing/2014/main" id="{B37972D2-7A6D-4E1C-9B80-AF91AE440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33">
              <a:extLst>
                <a:ext uri="{FF2B5EF4-FFF2-40B4-BE49-F238E27FC236}">
                  <a16:creationId xmlns:a16="http://schemas.microsoft.com/office/drawing/2014/main" id="{8F09325D-1FA2-4113-82E4-B402512D1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34">
              <a:extLst>
                <a:ext uri="{FF2B5EF4-FFF2-40B4-BE49-F238E27FC236}">
                  <a16:creationId xmlns:a16="http://schemas.microsoft.com/office/drawing/2014/main" id="{5EA5A79B-0479-4448-8532-82ECC7E7C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35">
              <a:extLst>
                <a:ext uri="{FF2B5EF4-FFF2-40B4-BE49-F238E27FC236}">
                  <a16:creationId xmlns:a16="http://schemas.microsoft.com/office/drawing/2014/main" id="{2462E558-DB58-4259-85CD-9797EC3B5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36">
              <a:extLst>
                <a:ext uri="{FF2B5EF4-FFF2-40B4-BE49-F238E27FC236}">
                  <a16:creationId xmlns:a16="http://schemas.microsoft.com/office/drawing/2014/main" id="{EAB35745-F2F7-4FF9-B951-F36E2B718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E8EBFAFA-AA11-4219-A45B-1805A4B7E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38">
              <a:extLst>
                <a:ext uri="{FF2B5EF4-FFF2-40B4-BE49-F238E27FC236}">
                  <a16:creationId xmlns:a16="http://schemas.microsoft.com/office/drawing/2014/main" id="{6A4BCD84-30AA-4BF9-8FCB-A10EFAD10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39">
              <a:extLst>
                <a:ext uri="{FF2B5EF4-FFF2-40B4-BE49-F238E27FC236}">
                  <a16:creationId xmlns:a16="http://schemas.microsoft.com/office/drawing/2014/main" id="{B4A09BE9-B382-48FB-B8B1-C7527A161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40">
              <a:extLst>
                <a:ext uri="{FF2B5EF4-FFF2-40B4-BE49-F238E27FC236}">
                  <a16:creationId xmlns:a16="http://schemas.microsoft.com/office/drawing/2014/main" id="{C7128CF3-E3A9-4964-AC2A-758E34FB1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41">
              <a:extLst>
                <a:ext uri="{FF2B5EF4-FFF2-40B4-BE49-F238E27FC236}">
                  <a16:creationId xmlns:a16="http://schemas.microsoft.com/office/drawing/2014/main" id="{283A416E-E1A3-4EE2-BAF2-79D5E8156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42">
              <a:extLst>
                <a:ext uri="{FF2B5EF4-FFF2-40B4-BE49-F238E27FC236}">
                  <a16:creationId xmlns:a16="http://schemas.microsoft.com/office/drawing/2014/main" id="{94224AD4-24BE-4E15-99BE-71BE37FBC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43">
              <a:extLst>
                <a:ext uri="{FF2B5EF4-FFF2-40B4-BE49-F238E27FC236}">
                  <a16:creationId xmlns:a16="http://schemas.microsoft.com/office/drawing/2014/main" id="{FFBD077A-2DBC-46B2-A720-7B160FE02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44">
              <a:extLst>
                <a:ext uri="{FF2B5EF4-FFF2-40B4-BE49-F238E27FC236}">
                  <a16:creationId xmlns:a16="http://schemas.microsoft.com/office/drawing/2014/main" id="{5BF5745B-DE4C-4752-B09C-A7A124D59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45">
              <a:extLst>
                <a:ext uri="{FF2B5EF4-FFF2-40B4-BE49-F238E27FC236}">
                  <a16:creationId xmlns:a16="http://schemas.microsoft.com/office/drawing/2014/main" id="{24D37ABE-DF24-4BD4-9944-28E0B72C2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46">
              <a:extLst>
                <a:ext uri="{FF2B5EF4-FFF2-40B4-BE49-F238E27FC236}">
                  <a16:creationId xmlns:a16="http://schemas.microsoft.com/office/drawing/2014/main" id="{DA6FA9FC-1403-4CEB-88FF-755A8A302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7">
              <a:extLst>
                <a:ext uri="{FF2B5EF4-FFF2-40B4-BE49-F238E27FC236}">
                  <a16:creationId xmlns:a16="http://schemas.microsoft.com/office/drawing/2014/main" id="{442EA478-3361-4B9B-A773-462EDB4D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48">
              <a:extLst>
                <a:ext uri="{FF2B5EF4-FFF2-40B4-BE49-F238E27FC236}">
                  <a16:creationId xmlns:a16="http://schemas.microsoft.com/office/drawing/2014/main" id="{2D54A209-9550-4E6E-B300-8D2C72360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49">
              <a:extLst>
                <a:ext uri="{FF2B5EF4-FFF2-40B4-BE49-F238E27FC236}">
                  <a16:creationId xmlns:a16="http://schemas.microsoft.com/office/drawing/2014/main" id="{8DD14EE5-50D1-4B17-BC98-508580F38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0">
              <a:extLst>
                <a:ext uri="{FF2B5EF4-FFF2-40B4-BE49-F238E27FC236}">
                  <a16:creationId xmlns:a16="http://schemas.microsoft.com/office/drawing/2014/main" id="{8E58795D-D17E-49AE-AC77-B12D846E7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49F5BEA3-4D42-45C7-B419-DE8AA00D8D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3162" y="1756070"/>
            <a:ext cx="2097809" cy="2102131"/>
            <a:chOff x="2625" y="944"/>
            <a:chExt cx="2427" cy="2432"/>
          </a:xfrm>
          <a:solidFill>
            <a:schemeClr val="bg1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3DFFF692-A93B-4DCB-A515-004D8417C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9D00A082-F6AE-403E-82EC-3E09E20DA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DCDCED1C-7980-4922-97B3-7895877E9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F2514767-B245-4E3A-B035-36EB12F9D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70A1B776-F2B4-482E-BB05-E863967D5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D357E61F-101B-4180-A3AB-11BBE17A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1840290B-D8E4-4348-AFEC-1CD8BDA65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E5C0388-6824-494F-8B6E-C021C2EA9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82BF36FC-D5DB-4268-AC56-19EA513DC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662DCC97-5458-4DAE-A6E1-ACB41B774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BCAAEC0-1864-42BB-A830-C161BE1D2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1729283-33F9-452E-80FD-6E0B7BAA4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79D8E755-7F61-48BA-AA86-BE2A45E6C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DBDA9CC7-4F33-4D31-870C-D042CA18E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D2FB64F4-E7BA-407C-AC22-C5932158C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B46435A4-708E-47B2-A447-BFC018278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04CA2375-6F61-41EA-95CA-08B5064FA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C16E37E-D190-48E2-906E-DAE45B587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Group 4">
            <a:extLst>
              <a:ext uri="{FF2B5EF4-FFF2-40B4-BE49-F238E27FC236}">
                <a16:creationId xmlns:a16="http://schemas.microsoft.com/office/drawing/2014/main" id="{65BDC6D2-AA76-44D6-93BD-10C3C4564D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2061" y="494585"/>
            <a:ext cx="2103231" cy="2107564"/>
            <a:chOff x="2625" y="944"/>
            <a:chExt cx="2427" cy="2432"/>
          </a:xfrm>
          <a:solidFill>
            <a:schemeClr val="bg1"/>
          </a:solidFill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B5CBBD29-F728-459A-ABCE-2C8843E7F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5B0A44EE-3D10-49F3-BB59-6E69D74F4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554581BA-E683-4D1F-96C2-B97018124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B76C368-9828-4B24-9AAE-93C4F236B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73D14D10-644F-4648-BD27-DE8D58E27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D909854D-B4CE-40C7-8FB9-AC9B2FC0F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419F4F47-C5F0-4CC6-A7FE-1F5C245F7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24767C94-A8C4-463C-B188-7F3F4D3AA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00B19333-2249-48C3-B329-7F25B3623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0CA713CD-23B6-46E6-A560-C14659C28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37EBB0C6-385A-4814-A14C-96F601AF7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39848539-B2C3-4F9B-80AE-6E4963D72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7CF28102-8D5E-4056-A7FC-4878D5058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5040EB0F-E527-4CA9-A5C6-4DD35FEE3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04ED94EB-409E-4D06-A20E-8E6A59600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A344412F-037B-4F9E-875E-6F587D49A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81F72530-CD32-4A50-9843-CC6D5AA4A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54844670-FA89-4F0A-975A-0A9081AD0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" name="Group 4">
            <a:extLst>
              <a:ext uri="{FF2B5EF4-FFF2-40B4-BE49-F238E27FC236}">
                <a16:creationId xmlns:a16="http://schemas.microsoft.com/office/drawing/2014/main" id="{826C4D1B-3FDD-489F-8468-26B16B6E50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09704" y="5988806"/>
            <a:ext cx="1853379" cy="1857197"/>
            <a:chOff x="2625" y="944"/>
            <a:chExt cx="2427" cy="2432"/>
          </a:xfrm>
          <a:solidFill>
            <a:schemeClr val="bg1"/>
          </a:solidFill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50EAFA1A-9506-44A5-8955-34687DF1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400" cy="1402"/>
            </a:xfrm>
            <a:custGeom>
              <a:avLst/>
              <a:gdLst>
                <a:gd name="T0" fmla="*/ 369 w 524"/>
                <a:gd name="T1" fmla="*/ 143 h 524"/>
                <a:gd name="T2" fmla="*/ 369 w 524"/>
                <a:gd name="T3" fmla="*/ 143 h 524"/>
                <a:gd name="T4" fmla="*/ 368 w 524"/>
                <a:gd name="T5" fmla="*/ 144 h 524"/>
                <a:gd name="T6" fmla="*/ 162 w 524"/>
                <a:gd name="T7" fmla="*/ 350 h 524"/>
                <a:gd name="T8" fmla="*/ 161 w 524"/>
                <a:gd name="T9" fmla="*/ 351 h 524"/>
                <a:gd name="T10" fmla="*/ 0 w 524"/>
                <a:gd name="T11" fmla="*/ 512 h 524"/>
                <a:gd name="T12" fmla="*/ 2 w 524"/>
                <a:gd name="T13" fmla="*/ 524 h 524"/>
                <a:gd name="T14" fmla="*/ 168 w 524"/>
                <a:gd name="T15" fmla="*/ 357 h 524"/>
                <a:gd name="T16" fmla="*/ 169 w 524"/>
                <a:gd name="T17" fmla="*/ 356 h 524"/>
                <a:gd name="T18" fmla="*/ 376 w 524"/>
                <a:gd name="T19" fmla="*/ 150 h 524"/>
                <a:gd name="T20" fmla="*/ 376 w 524"/>
                <a:gd name="T21" fmla="*/ 150 h 524"/>
                <a:gd name="T22" fmla="*/ 524 w 524"/>
                <a:gd name="T23" fmla="*/ 2 h 524"/>
                <a:gd name="T24" fmla="*/ 512 w 524"/>
                <a:gd name="T25" fmla="*/ 0 h 524"/>
                <a:gd name="T26" fmla="*/ 370 w 524"/>
                <a:gd name="T27" fmla="*/ 142 h 524"/>
                <a:gd name="T28" fmla="*/ 369 w 524"/>
                <a:gd name="T29" fmla="*/ 14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4" h="524">
                  <a:moveTo>
                    <a:pt x="369" y="143"/>
                  </a:moveTo>
                  <a:cubicBezTo>
                    <a:pt x="369" y="143"/>
                    <a:pt x="369" y="143"/>
                    <a:pt x="369" y="143"/>
                  </a:cubicBezTo>
                  <a:cubicBezTo>
                    <a:pt x="368" y="144"/>
                    <a:pt x="368" y="144"/>
                    <a:pt x="368" y="144"/>
                  </a:cubicBezTo>
                  <a:cubicBezTo>
                    <a:pt x="162" y="350"/>
                    <a:pt x="162" y="350"/>
                    <a:pt x="162" y="350"/>
                  </a:cubicBezTo>
                  <a:cubicBezTo>
                    <a:pt x="161" y="351"/>
                    <a:pt x="161" y="351"/>
                    <a:pt x="161" y="351"/>
                  </a:cubicBezTo>
                  <a:cubicBezTo>
                    <a:pt x="0" y="512"/>
                    <a:pt x="0" y="512"/>
                    <a:pt x="0" y="512"/>
                  </a:cubicBezTo>
                  <a:cubicBezTo>
                    <a:pt x="0" y="516"/>
                    <a:pt x="1" y="520"/>
                    <a:pt x="2" y="524"/>
                  </a:cubicBezTo>
                  <a:cubicBezTo>
                    <a:pt x="168" y="357"/>
                    <a:pt x="168" y="357"/>
                    <a:pt x="168" y="357"/>
                  </a:cubicBezTo>
                  <a:cubicBezTo>
                    <a:pt x="169" y="356"/>
                    <a:pt x="169" y="356"/>
                    <a:pt x="169" y="356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376" y="150"/>
                    <a:pt x="376" y="150"/>
                    <a:pt x="376" y="150"/>
                  </a:cubicBezTo>
                  <a:cubicBezTo>
                    <a:pt x="524" y="2"/>
                    <a:pt x="524" y="2"/>
                    <a:pt x="524" y="2"/>
                  </a:cubicBezTo>
                  <a:cubicBezTo>
                    <a:pt x="520" y="1"/>
                    <a:pt x="516" y="0"/>
                    <a:pt x="512" y="0"/>
                  </a:cubicBezTo>
                  <a:cubicBezTo>
                    <a:pt x="370" y="142"/>
                    <a:pt x="370" y="142"/>
                    <a:pt x="370" y="142"/>
                  </a:cubicBezTo>
                  <a:lnTo>
                    <a:pt x="369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3F21BDFE-FAA2-4E27-88A4-B5E474321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66"/>
              <a:ext cx="1711" cy="1712"/>
            </a:xfrm>
            <a:custGeom>
              <a:avLst/>
              <a:gdLst>
                <a:gd name="T0" fmla="*/ 429 w 640"/>
                <a:gd name="T1" fmla="*/ 203 h 640"/>
                <a:gd name="T2" fmla="*/ 222 w 640"/>
                <a:gd name="T3" fmla="*/ 410 h 640"/>
                <a:gd name="T4" fmla="*/ 222 w 640"/>
                <a:gd name="T5" fmla="*/ 410 h 640"/>
                <a:gd name="T6" fmla="*/ 221 w 640"/>
                <a:gd name="T7" fmla="*/ 411 h 640"/>
                <a:gd name="T8" fmla="*/ 15 w 640"/>
                <a:gd name="T9" fmla="*/ 617 h 640"/>
                <a:gd name="T10" fmla="*/ 14 w 640"/>
                <a:gd name="T11" fmla="*/ 618 h 640"/>
                <a:gd name="T12" fmla="*/ 14 w 640"/>
                <a:gd name="T13" fmla="*/ 618 h 640"/>
                <a:gd name="T14" fmla="*/ 0 w 640"/>
                <a:gd name="T15" fmla="*/ 632 h 640"/>
                <a:gd name="T16" fmla="*/ 6 w 640"/>
                <a:gd name="T17" fmla="*/ 640 h 640"/>
                <a:gd name="T18" fmla="*/ 21 w 640"/>
                <a:gd name="T19" fmla="*/ 625 h 640"/>
                <a:gd name="T20" fmla="*/ 21 w 640"/>
                <a:gd name="T21" fmla="*/ 625 h 640"/>
                <a:gd name="T22" fmla="*/ 22 w 640"/>
                <a:gd name="T23" fmla="*/ 624 h 640"/>
                <a:gd name="T24" fmla="*/ 228 w 640"/>
                <a:gd name="T25" fmla="*/ 418 h 640"/>
                <a:gd name="T26" fmla="*/ 229 w 640"/>
                <a:gd name="T27" fmla="*/ 417 h 640"/>
                <a:gd name="T28" fmla="*/ 229 w 640"/>
                <a:gd name="T29" fmla="*/ 417 h 640"/>
                <a:gd name="T30" fmla="*/ 435 w 640"/>
                <a:gd name="T31" fmla="*/ 211 h 640"/>
                <a:gd name="T32" fmla="*/ 436 w 640"/>
                <a:gd name="T33" fmla="*/ 210 h 640"/>
                <a:gd name="T34" fmla="*/ 640 w 640"/>
                <a:gd name="T35" fmla="*/ 6 h 640"/>
                <a:gd name="T36" fmla="*/ 632 w 640"/>
                <a:gd name="T37" fmla="*/ 0 h 640"/>
                <a:gd name="T38" fmla="*/ 430 w 640"/>
                <a:gd name="T39" fmla="*/ 202 h 640"/>
                <a:gd name="T40" fmla="*/ 429 w 640"/>
                <a:gd name="T41" fmla="*/ 2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640">
                  <a:moveTo>
                    <a:pt x="429" y="203"/>
                  </a:moveTo>
                  <a:cubicBezTo>
                    <a:pt x="222" y="410"/>
                    <a:pt x="222" y="410"/>
                    <a:pt x="222" y="410"/>
                  </a:cubicBezTo>
                  <a:cubicBezTo>
                    <a:pt x="222" y="410"/>
                    <a:pt x="222" y="410"/>
                    <a:pt x="222" y="410"/>
                  </a:cubicBezTo>
                  <a:cubicBezTo>
                    <a:pt x="221" y="411"/>
                    <a:pt x="221" y="411"/>
                    <a:pt x="221" y="411"/>
                  </a:cubicBezTo>
                  <a:cubicBezTo>
                    <a:pt x="15" y="617"/>
                    <a:pt x="15" y="617"/>
                    <a:pt x="15" y="617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14" y="618"/>
                    <a:pt x="14" y="618"/>
                    <a:pt x="14" y="618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2" y="635"/>
                    <a:pt x="4" y="638"/>
                    <a:pt x="6" y="640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1" y="625"/>
                    <a:pt x="21" y="625"/>
                    <a:pt x="21" y="625"/>
                  </a:cubicBezTo>
                  <a:cubicBezTo>
                    <a:pt x="22" y="624"/>
                    <a:pt x="22" y="624"/>
                    <a:pt x="22" y="624"/>
                  </a:cubicBezTo>
                  <a:cubicBezTo>
                    <a:pt x="228" y="418"/>
                    <a:pt x="228" y="418"/>
                    <a:pt x="228" y="418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229" y="417"/>
                    <a:pt x="229" y="417"/>
                    <a:pt x="229" y="417"/>
                  </a:cubicBezTo>
                  <a:cubicBezTo>
                    <a:pt x="435" y="211"/>
                    <a:pt x="435" y="211"/>
                    <a:pt x="435" y="211"/>
                  </a:cubicBezTo>
                  <a:cubicBezTo>
                    <a:pt x="436" y="210"/>
                    <a:pt x="436" y="210"/>
                    <a:pt x="436" y="210"/>
                  </a:cubicBezTo>
                  <a:cubicBezTo>
                    <a:pt x="640" y="6"/>
                    <a:pt x="640" y="6"/>
                    <a:pt x="640" y="6"/>
                  </a:cubicBezTo>
                  <a:cubicBezTo>
                    <a:pt x="638" y="4"/>
                    <a:pt x="635" y="2"/>
                    <a:pt x="632" y="0"/>
                  </a:cubicBezTo>
                  <a:cubicBezTo>
                    <a:pt x="430" y="202"/>
                    <a:pt x="430" y="202"/>
                    <a:pt x="430" y="202"/>
                  </a:cubicBezTo>
                  <a:lnTo>
                    <a:pt x="429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56422D03-D211-4465-A2DA-23303046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035"/>
              <a:ext cx="1609" cy="1611"/>
            </a:xfrm>
            <a:custGeom>
              <a:avLst/>
              <a:gdLst>
                <a:gd name="T0" fmla="*/ 409 w 602"/>
                <a:gd name="T1" fmla="*/ 183 h 602"/>
                <a:gd name="T2" fmla="*/ 202 w 602"/>
                <a:gd name="T3" fmla="*/ 390 h 602"/>
                <a:gd name="T4" fmla="*/ 201 w 602"/>
                <a:gd name="T5" fmla="*/ 391 h 602"/>
                <a:gd name="T6" fmla="*/ 201 w 602"/>
                <a:gd name="T7" fmla="*/ 391 h 602"/>
                <a:gd name="T8" fmla="*/ 0 w 602"/>
                <a:gd name="T9" fmla="*/ 592 h 602"/>
                <a:gd name="T10" fmla="*/ 4 w 602"/>
                <a:gd name="T11" fmla="*/ 602 h 602"/>
                <a:gd name="T12" fmla="*/ 209 w 602"/>
                <a:gd name="T13" fmla="*/ 397 h 602"/>
                <a:gd name="T14" fmla="*/ 209 w 602"/>
                <a:gd name="T15" fmla="*/ 396 h 602"/>
                <a:gd name="T16" fmla="*/ 209 w 602"/>
                <a:gd name="T17" fmla="*/ 396 h 602"/>
                <a:gd name="T18" fmla="*/ 415 w 602"/>
                <a:gd name="T19" fmla="*/ 191 h 602"/>
                <a:gd name="T20" fmla="*/ 416 w 602"/>
                <a:gd name="T21" fmla="*/ 190 h 602"/>
                <a:gd name="T22" fmla="*/ 602 w 602"/>
                <a:gd name="T23" fmla="*/ 4 h 602"/>
                <a:gd name="T24" fmla="*/ 592 w 602"/>
                <a:gd name="T25" fmla="*/ 0 h 602"/>
                <a:gd name="T26" fmla="*/ 410 w 602"/>
                <a:gd name="T27" fmla="*/ 182 h 602"/>
                <a:gd name="T28" fmla="*/ 409 w 602"/>
                <a:gd name="T29" fmla="*/ 18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409" y="183"/>
                  </a:moveTo>
                  <a:cubicBezTo>
                    <a:pt x="202" y="390"/>
                    <a:pt x="202" y="390"/>
                    <a:pt x="202" y="390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201" y="391"/>
                    <a:pt x="201" y="391"/>
                    <a:pt x="201" y="391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" y="595"/>
                    <a:pt x="3" y="598"/>
                    <a:pt x="4" y="602"/>
                  </a:cubicBezTo>
                  <a:cubicBezTo>
                    <a:pt x="209" y="397"/>
                    <a:pt x="209" y="397"/>
                    <a:pt x="209" y="397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209" y="396"/>
                    <a:pt x="209" y="396"/>
                    <a:pt x="209" y="396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6" y="190"/>
                    <a:pt x="416" y="190"/>
                    <a:pt x="416" y="190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598" y="3"/>
                    <a:pt x="595" y="1"/>
                    <a:pt x="592" y="0"/>
                  </a:cubicBezTo>
                  <a:cubicBezTo>
                    <a:pt x="410" y="182"/>
                    <a:pt x="410" y="182"/>
                    <a:pt x="410" y="182"/>
                  </a:cubicBezTo>
                  <a:lnTo>
                    <a:pt x="40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36F5A2D0-61EF-4A4B-9C53-2691ED2D1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094"/>
              <a:ext cx="1673" cy="1675"/>
            </a:xfrm>
            <a:custGeom>
              <a:avLst/>
              <a:gdLst>
                <a:gd name="T0" fmla="*/ 422 w 626"/>
                <a:gd name="T1" fmla="*/ 196 h 626"/>
                <a:gd name="T2" fmla="*/ 215 w 626"/>
                <a:gd name="T3" fmla="*/ 402 h 626"/>
                <a:gd name="T4" fmla="*/ 214 w 626"/>
                <a:gd name="T5" fmla="*/ 403 h 626"/>
                <a:gd name="T6" fmla="*/ 213 w 626"/>
                <a:gd name="T7" fmla="*/ 404 h 626"/>
                <a:gd name="T8" fmla="*/ 8 w 626"/>
                <a:gd name="T9" fmla="*/ 609 h 626"/>
                <a:gd name="T10" fmla="*/ 7 w 626"/>
                <a:gd name="T11" fmla="*/ 610 h 626"/>
                <a:gd name="T12" fmla="*/ 6 w 626"/>
                <a:gd name="T13" fmla="*/ 611 h 626"/>
                <a:gd name="T14" fmla="*/ 0 w 626"/>
                <a:gd name="T15" fmla="*/ 617 h 626"/>
                <a:gd name="T16" fmla="*/ 5 w 626"/>
                <a:gd name="T17" fmla="*/ 626 h 626"/>
                <a:gd name="T18" fmla="*/ 13 w 626"/>
                <a:gd name="T19" fmla="*/ 618 h 626"/>
                <a:gd name="T20" fmla="*/ 14 w 626"/>
                <a:gd name="T21" fmla="*/ 617 h 626"/>
                <a:gd name="T22" fmla="*/ 15 w 626"/>
                <a:gd name="T23" fmla="*/ 616 h 626"/>
                <a:gd name="T24" fmla="*/ 220 w 626"/>
                <a:gd name="T25" fmla="*/ 410 h 626"/>
                <a:gd name="T26" fmla="*/ 221 w 626"/>
                <a:gd name="T27" fmla="*/ 410 h 626"/>
                <a:gd name="T28" fmla="*/ 222 w 626"/>
                <a:gd name="T29" fmla="*/ 409 h 626"/>
                <a:gd name="T30" fmla="*/ 428 w 626"/>
                <a:gd name="T31" fmla="*/ 203 h 626"/>
                <a:gd name="T32" fmla="*/ 428 w 626"/>
                <a:gd name="T33" fmla="*/ 202 h 626"/>
                <a:gd name="T34" fmla="*/ 626 w 626"/>
                <a:gd name="T35" fmla="*/ 5 h 626"/>
                <a:gd name="T36" fmla="*/ 617 w 626"/>
                <a:gd name="T37" fmla="*/ 0 h 626"/>
                <a:gd name="T38" fmla="*/ 422 w 626"/>
                <a:gd name="T39" fmla="*/ 195 h 626"/>
                <a:gd name="T40" fmla="*/ 422 w 626"/>
                <a:gd name="T41" fmla="*/ 19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6" h="626">
                  <a:moveTo>
                    <a:pt x="422" y="196"/>
                  </a:moveTo>
                  <a:cubicBezTo>
                    <a:pt x="215" y="402"/>
                    <a:pt x="215" y="402"/>
                    <a:pt x="215" y="402"/>
                  </a:cubicBezTo>
                  <a:cubicBezTo>
                    <a:pt x="214" y="403"/>
                    <a:pt x="214" y="403"/>
                    <a:pt x="214" y="403"/>
                  </a:cubicBezTo>
                  <a:cubicBezTo>
                    <a:pt x="213" y="404"/>
                    <a:pt x="213" y="404"/>
                    <a:pt x="213" y="404"/>
                  </a:cubicBezTo>
                  <a:cubicBezTo>
                    <a:pt x="8" y="609"/>
                    <a:pt x="8" y="609"/>
                    <a:pt x="8" y="609"/>
                  </a:cubicBezTo>
                  <a:cubicBezTo>
                    <a:pt x="7" y="610"/>
                    <a:pt x="7" y="610"/>
                    <a:pt x="7" y="610"/>
                  </a:cubicBezTo>
                  <a:cubicBezTo>
                    <a:pt x="6" y="611"/>
                    <a:pt x="6" y="611"/>
                    <a:pt x="6" y="611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2" y="620"/>
                    <a:pt x="4" y="623"/>
                    <a:pt x="5" y="626"/>
                  </a:cubicBezTo>
                  <a:cubicBezTo>
                    <a:pt x="13" y="618"/>
                    <a:pt x="13" y="618"/>
                    <a:pt x="13" y="618"/>
                  </a:cubicBezTo>
                  <a:cubicBezTo>
                    <a:pt x="14" y="617"/>
                    <a:pt x="14" y="617"/>
                    <a:pt x="14" y="617"/>
                  </a:cubicBezTo>
                  <a:cubicBezTo>
                    <a:pt x="15" y="616"/>
                    <a:pt x="15" y="616"/>
                    <a:pt x="15" y="616"/>
                  </a:cubicBezTo>
                  <a:cubicBezTo>
                    <a:pt x="220" y="410"/>
                    <a:pt x="220" y="410"/>
                    <a:pt x="220" y="410"/>
                  </a:cubicBezTo>
                  <a:cubicBezTo>
                    <a:pt x="221" y="410"/>
                    <a:pt x="221" y="410"/>
                    <a:pt x="221" y="410"/>
                  </a:cubicBezTo>
                  <a:cubicBezTo>
                    <a:pt x="222" y="409"/>
                    <a:pt x="222" y="409"/>
                    <a:pt x="222" y="409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626" y="5"/>
                    <a:pt x="626" y="5"/>
                    <a:pt x="626" y="5"/>
                  </a:cubicBezTo>
                  <a:cubicBezTo>
                    <a:pt x="623" y="4"/>
                    <a:pt x="620" y="2"/>
                    <a:pt x="617" y="0"/>
                  </a:cubicBezTo>
                  <a:cubicBezTo>
                    <a:pt x="422" y="195"/>
                    <a:pt x="422" y="195"/>
                    <a:pt x="422" y="195"/>
                  </a:cubicBezTo>
                  <a:lnTo>
                    <a:pt x="422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3322EDC-DA70-4885-B916-645F0FD44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989"/>
              <a:ext cx="1518" cy="1520"/>
            </a:xfrm>
            <a:custGeom>
              <a:avLst/>
              <a:gdLst>
                <a:gd name="T0" fmla="*/ 391 w 568"/>
                <a:gd name="T1" fmla="*/ 165 h 568"/>
                <a:gd name="T2" fmla="*/ 391 w 568"/>
                <a:gd name="T3" fmla="*/ 165 h 568"/>
                <a:gd name="T4" fmla="*/ 391 w 568"/>
                <a:gd name="T5" fmla="*/ 166 h 568"/>
                <a:gd name="T6" fmla="*/ 184 w 568"/>
                <a:gd name="T7" fmla="*/ 373 h 568"/>
                <a:gd name="T8" fmla="*/ 183 w 568"/>
                <a:gd name="T9" fmla="*/ 373 h 568"/>
                <a:gd name="T10" fmla="*/ 0 w 568"/>
                <a:gd name="T11" fmla="*/ 557 h 568"/>
                <a:gd name="T12" fmla="*/ 3 w 568"/>
                <a:gd name="T13" fmla="*/ 568 h 568"/>
                <a:gd name="T14" fmla="*/ 191 w 568"/>
                <a:gd name="T15" fmla="*/ 380 h 568"/>
                <a:gd name="T16" fmla="*/ 192 w 568"/>
                <a:gd name="T17" fmla="*/ 379 h 568"/>
                <a:gd name="T18" fmla="*/ 398 w 568"/>
                <a:gd name="T19" fmla="*/ 172 h 568"/>
                <a:gd name="T20" fmla="*/ 398 w 568"/>
                <a:gd name="T21" fmla="*/ 172 h 568"/>
                <a:gd name="T22" fmla="*/ 568 w 568"/>
                <a:gd name="T23" fmla="*/ 3 h 568"/>
                <a:gd name="T24" fmla="*/ 557 w 568"/>
                <a:gd name="T25" fmla="*/ 0 h 568"/>
                <a:gd name="T26" fmla="*/ 392 w 568"/>
                <a:gd name="T27" fmla="*/ 165 h 568"/>
                <a:gd name="T28" fmla="*/ 391 w 568"/>
                <a:gd name="T29" fmla="*/ 16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568">
                  <a:moveTo>
                    <a:pt x="391" y="165"/>
                  </a:moveTo>
                  <a:cubicBezTo>
                    <a:pt x="391" y="165"/>
                    <a:pt x="391" y="165"/>
                    <a:pt x="391" y="165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184" y="373"/>
                    <a:pt x="184" y="373"/>
                    <a:pt x="184" y="373"/>
                  </a:cubicBezTo>
                  <a:cubicBezTo>
                    <a:pt x="183" y="373"/>
                    <a:pt x="183" y="373"/>
                    <a:pt x="183" y="373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1" y="561"/>
                    <a:pt x="2" y="564"/>
                    <a:pt x="3" y="568"/>
                  </a:cubicBezTo>
                  <a:cubicBezTo>
                    <a:pt x="191" y="380"/>
                    <a:pt x="191" y="380"/>
                    <a:pt x="191" y="380"/>
                  </a:cubicBezTo>
                  <a:cubicBezTo>
                    <a:pt x="192" y="379"/>
                    <a:pt x="192" y="379"/>
                    <a:pt x="192" y="379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5" y="2"/>
                    <a:pt x="561" y="1"/>
                    <a:pt x="557" y="0"/>
                  </a:cubicBezTo>
                  <a:cubicBezTo>
                    <a:pt x="392" y="165"/>
                    <a:pt x="392" y="165"/>
                    <a:pt x="392" y="165"/>
                  </a:cubicBezTo>
                  <a:lnTo>
                    <a:pt x="39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371BA87C-E00C-4E49-B70F-BDABA2E38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126"/>
              <a:ext cx="1245" cy="1250"/>
            </a:xfrm>
            <a:custGeom>
              <a:avLst/>
              <a:gdLst>
                <a:gd name="T0" fmla="*/ 346 w 466"/>
                <a:gd name="T1" fmla="*/ 120 h 467"/>
                <a:gd name="T2" fmla="*/ 345 w 466"/>
                <a:gd name="T3" fmla="*/ 120 h 467"/>
                <a:gd name="T4" fmla="*/ 345 w 466"/>
                <a:gd name="T5" fmla="*/ 121 h 467"/>
                <a:gd name="T6" fmla="*/ 139 w 466"/>
                <a:gd name="T7" fmla="*/ 327 h 467"/>
                <a:gd name="T8" fmla="*/ 138 w 466"/>
                <a:gd name="T9" fmla="*/ 328 h 467"/>
                <a:gd name="T10" fmla="*/ 137 w 466"/>
                <a:gd name="T11" fmla="*/ 328 h 467"/>
                <a:gd name="T12" fmla="*/ 0 w 466"/>
                <a:gd name="T13" fmla="*/ 466 h 467"/>
                <a:gd name="T14" fmla="*/ 12 w 466"/>
                <a:gd name="T15" fmla="*/ 467 h 467"/>
                <a:gd name="T16" fmla="*/ 13 w 466"/>
                <a:gd name="T17" fmla="*/ 467 h 467"/>
                <a:gd name="T18" fmla="*/ 144 w 466"/>
                <a:gd name="T19" fmla="*/ 335 h 467"/>
                <a:gd name="T20" fmla="*/ 145 w 466"/>
                <a:gd name="T21" fmla="*/ 335 h 467"/>
                <a:gd name="T22" fmla="*/ 146 w 466"/>
                <a:gd name="T23" fmla="*/ 334 h 467"/>
                <a:gd name="T24" fmla="*/ 352 w 466"/>
                <a:gd name="T25" fmla="*/ 128 h 467"/>
                <a:gd name="T26" fmla="*/ 352 w 466"/>
                <a:gd name="T27" fmla="*/ 127 h 467"/>
                <a:gd name="T28" fmla="*/ 353 w 466"/>
                <a:gd name="T29" fmla="*/ 127 h 467"/>
                <a:gd name="T30" fmla="*/ 466 w 466"/>
                <a:gd name="T31" fmla="*/ 14 h 467"/>
                <a:gd name="T32" fmla="*/ 466 w 466"/>
                <a:gd name="T33" fmla="*/ 13 h 467"/>
                <a:gd name="T34" fmla="*/ 465 w 466"/>
                <a:gd name="T35" fmla="*/ 0 h 467"/>
                <a:gd name="T36" fmla="*/ 346 w 466"/>
                <a:gd name="T37" fmla="*/ 12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67">
                  <a:moveTo>
                    <a:pt x="346" y="120"/>
                  </a:moveTo>
                  <a:cubicBezTo>
                    <a:pt x="345" y="120"/>
                    <a:pt x="345" y="120"/>
                    <a:pt x="345" y="120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139" y="327"/>
                    <a:pt x="139" y="327"/>
                    <a:pt x="139" y="327"/>
                  </a:cubicBezTo>
                  <a:cubicBezTo>
                    <a:pt x="138" y="328"/>
                    <a:pt x="138" y="328"/>
                    <a:pt x="138" y="328"/>
                  </a:cubicBezTo>
                  <a:cubicBezTo>
                    <a:pt x="137" y="328"/>
                    <a:pt x="137" y="328"/>
                    <a:pt x="137" y="32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467"/>
                    <a:pt x="8" y="467"/>
                    <a:pt x="12" y="467"/>
                  </a:cubicBezTo>
                  <a:cubicBezTo>
                    <a:pt x="12" y="467"/>
                    <a:pt x="13" y="467"/>
                    <a:pt x="13" y="467"/>
                  </a:cubicBezTo>
                  <a:cubicBezTo>
                    <a:pt x="144" y="335"/>
                    <a:pt x="144" y="335"/>
                    <a:pt x="144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6" y="334"/>
                    <a:pt x="146" y="334"/>
                    <a:pt x="146" y="334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53" y="127"/>
                    <a:pt x="353" y="127"/>
                    <a:pt x="353" y="127"/>
                  </a:cubicBezTo>
                  <a:cubicBezTo>
                    <a:pt x="466" y="14"/>
                    <a:pt x="466" y="14"/>
                    <a:pt x="466" y="14"/>
                  </a:cubicBezTo>
                  <a:cubicBezTo>
                    <a:pt x="466" y="14"/>
                    <a:pt x="466" y="13"/>
                    <a:pt x="466" y="13"/>
                  </a:cubicBezTo>
                  <a:cubicBezTo>
                    <a:pt x="466" y="9"/>
                    <a:pt x="466" y="5"/>
                    <a:pt x="465" y="0"/>
                  </a:cubicBezTo>
                  <a:lnTo>
                    <a:pt x="3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9B09C736-E808-4367-8B5B-06D83047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551"/>
              <a:ext cx="1674" cy="1675"/>
            </a:xfrm>
            <a:custGeom>
              <a:avLst/>
              <a:gdLst>
                <a:gd name="T0" fmla="*/ 423 w 626"/>
                <a:gd name="T1" fmla="*/ 197 h 626"/>
                <a:gd name="T2" fmla="*/ 217 w 626"/>
                <a:gd name="T3" fmla="*/ 404 h 626"/>
                <a:gd name="T4" fmla="*/ 216 w 626"/>
                <a:gd name="T5" fmla="*/ 405 h 626"/>
                <a:gd name="T6" fmla="*/ 9 w 626"/>
                <a:gd name="T7" fmla="*/ 612 h 626"/>
                <a:gd name="T8" fmla="*/ 8 w 626"/>
                <a:gd name="T9" fmla="*/ 613 h 626"/>
                <a:gd name="T10" fmla="*/ 8 w 626"/>
                <a:gd name="T11" fmla="*/ 613 h 626"/>
                <a:gd name="T12" fmla="*/ 0 w 626"/>
                <a:gd name="T13" fmla="*/ 620 h 626"/>
                <a:gd name="T14" fmla="*/ 9 w 626"/>
                <a:gd name="T15" fmla="*/ 626 h 626"/>
                <a:gd name="T16" fmla="*/ 16 w 626"/>
                <a:gd name="T17" fmla="*/ 619 h 626"/>
                <a:gd name="T18" fmla="*/ 16 w 626"/>
                <a:gd name="T19" fmla="*/ 618 h 626"/>
                <a:gd name="T20" fmla="*/ 16 w 626"/>
                <a:gd name="T21" fmla="*/ 618 h 626"/>
                <a:gd name="T22" fmla="*/ 222 w 626"/>
                <a:gd name="T23" fmla="*/ 412 h 626"/>
                <a:gd name="T24" fmla="*/ 223 w 626"/>
                <a:gd name="T25" fmla="*/ 411 h 626"/>
                <a:gd name="T26" fmla="*/ 429 w 626"/>
                <a:gd name="T27" fmla="*/ 205 h 626"/>
                <a:gd name="T28" fmla="*/ 430 w 626"/>
                <a:gd name="T29" fmla="*/ 204 h 626"/>
                <a:gd name="T30" fmla="*/ 430 w 626"/>
                <a:gd name="T31" fmla="*/ 204 h 626"/>
                <a:gd name="T32" fmla="*/ 431 w 626"/>
                <a:gd name="T33" fmla="*/ 203 h 626"/>
                <a:gd name="T34" fmla="*/ 626 w 626"/>
                <a:gd name="T35" fmla="*/ 9 h 626"/>
                <a:gd name="T36" fmla="*/ 621 w 626"/>
                <a:gd name="T37" fmla="*/ 0 h 626"/>
                <a:gd name="T38" fmla="*/ 423 w 626"/>
                <a:gd name="T39" fmla="*/ 1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626">
                  <a:moveTo>
                    <a:pt x="423" y="197"/>
                  </a:moveTo>
                  <a:cubicBezTo>
                    <a:pt x="217" y="404"/>
                    <a:pt x="217" y="404"/>
                    <a:pt x="217" y="404"/>
                  </a:cubicBezTo>
                  <a:cubicBezTo>
                    <a:pt x="216" y="405"/>
                    <a:pt x="216" y="405"/>
                    <a:pt x="216" y="405"/>
                  </a:cubicBezTo>
                  <a:cubicBezTo>
                    <a:pt x="9" y="612"/>
                    <a:pt x="9" y="612"/>
                    <a:pt x="9" y="612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8" y="613"/>
                    <a:pt x="8" y="613"/>
                    <a:pt x="8" y="61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3" y="622"/>
                    <a:pt x="6" y="624"/>
                    <a:pt x="9" y="626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16" y="618"/>
                    <a:pt x="16" y="618"/>
                    <a:pt x="16" y="618"/>
                  </a:cubicBezTo>
                  <a:cubicBezTo>
                    <a:pt x="222" y="412"/>
                    <a:pt x="222" y="412"/>
                    <a:pt x="222" y="412"/>
                  </a:cubicBezTo>
                  <a:cubicBezTo>
                    <a:pt x="223" y="411"/>
                    <a:pt x="223" y="411"/>
                    <a:pt x="223" y="411"/>
                  </a:cubicBezTo>
                  <a:cubicBezTo>
                    <a:pt x="429" y="205"/>
                    <a:pt x="429" y="205"/>
                    <a:pt x="429" y="205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0" y="204"/>
                    <a:pt x="430" y="204"/>
                    <a:pt x="430" y="204"/>
                  </a:cubicBezTo>
                  <a:cubicBezTo>
                    <a:pt x="431" y="203"/>
                    <a:pt x="431" y="203"/>
                    <a:pt x="431" y="203"/>
                  </a:cubicBezTo>
                  <a:cubicBezTo>
                    <a:pt x="626" y="9"/>
                    <a:pt x="626" y="9"/>
                    <a:pt x="626" y="9"/>
                  </a:cubicBezTo>
                  <a:cubicBezTo>
                    <a:pt x="624" y="6"/>
                    <a:pt x="622" y="3"/>
                    <a:pt x="621" y="0"/>
                  </a:cubicBezTo>
                  <a:cubicBezTo>
                    <a:pt x="423" y="197"/>
                    <a:pt x="423" y="197"/>
                    <a:pt x="4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B584833-D7C9-48B4-A811-06A2F840D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2565"/>
              <a:ext cx="738" cy="741"/>
            </a:xfrm>
            <a:custGeom>
              <a:avLst/>
              <a:gdLst>
                <a:gd name="T0" fmla="*/ 251 w 276"/>
                <a:gd name="T1" fmla="*/ 26 h 277"/>
                <a:gd name="T2" fmla="*/ 251 w 276"/>
                <a:gd name="T3" fmla="*/ 26 h 277"/>
                <a:gd name="T4" fmla="*/ 250 w 276"/>
                <a:gd name="T5" fmla="*/ 26 h 277"/>
                <a:gd name="T6" fmla="*/ 43 w 276"/>
                <a:gd name="T7" fmla="*/ 233 h 277"/>
                <a:gd name="T8" fmla="*/ 43 w 276"/>
                <a:gd name="T9" fmla="*/ 234 h 277"/>
                <a:gd name="T10" fmla="*/ 0 w 276"/>
                <a:gd name="T11" fmla="*/ 277 h 277"/>
                <a:gd name="T12" fmla="*/ 22 w 276"/>
                <a:gd name="T13" fmla="*/ 268 h 277"/>
                <a:gd name="T14" fmla="*/ 50 w 276"/>
                <a:gd name="T15" fmla="*/ 240 h 277"/>
                <a:gd name="T16" fmla="*/ 51 w 276"/>
                <a:gd name="T17" fmla="*/ 239 h 277"/>
                <a:gd name="T18" fmla="*/ 257 w 276"/>
                <a:gd name="T19" fmla="*/ 32 h 277"/>
                <a:gd name="T20" fmla="*/ 257 w 276"/>
                <a:gd name="T21" fmla="*/ 32 h 277"/>
                <a:gd name="T22" fmla="*/ 258 w 276"/>
                <a:gd name="T23" fmla="*/ 32 h 277"/>
                <a:gd name="T24" fmla="*/ 267 w 276"/>
                <a:gd name="T25" fmla="*/ 23 h 277"/>
                <a:gd name="T26" fmla="*/ 276 w 276"/>
                <a:gd name="T27" fmla="*/ 0 h 277"/>
                <a:gd name="T28" fmla="*/ 251 w 276"/>
                <a:gd name="T29" fmla="*/ 25 h 277"/>
                <a:gd name="T30" fmla="*/ 251 w 276"/>
                <a:gd name="T31" fmla="*/ 2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" h="277">
                  <a:moveTo>
                    <a:pt x="251" y="26"/>
                  </a:moveTo>
                  <a:cubicBezTo>
                    <a:pt x="251" y="26"/>
                    <a:pt x="251" y="26"/>
                    <a:pt x="251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7" y="274"/>
                    <a:pt x="15" y="271"/>
                    <a:pt x="22" y="268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1" y="239"/>
                    <a:pt x="51" y="239"/>
                    <a:pt x="51" y="239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67" y="23"/>
                    <a:pt x="267" y="23"/>
                    <a:pt x="267" y="23"/>
                  </a:cubicBezTo>
                  <a:cubicBezTo>
                    <a:pt x="270" y="15"/>
                    <a:pt x="273" y="8"/>
                    <a:pt x="276" y="0"/>
                  </a:cubicBezTo>
                  <a:cubicBezTo>
                    <a:pt x="251" y="25"/>
                    <a:pt x="251" y="25"/>
                    <a:pt x="251" y="25"/>
                  </a:cubicBezTo>
                  <a:lnTo>
                    <a:pt x="2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E5FF22DB-A113-4385-AA02-F76417EB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322"/>
              <a:ext cx="1043" cy="1043"/>
            </a:xfrm>
            <a:custGeom>
              <a:avLst/>
              <a:gdLst>
                <a:gd name="T0" fmla="*/ 309 w 390"/>
                <a:gd name="T1" fmla="*/ 81 h 390"/>
                <a:gd name="T2" fmla="*/ 308 w 390"/>
                <a:gd name="T3" fmla="*/ 82 h 390"/>
                <a:gd name="T4" fmla="*/ 101 w 390"/>
                <a:gd name="T5" fmla="*/ 289 h 390"/>
                <a:gd name="T6" fmla="*/ 100 w 390"/>
                <a:gd name="T7" fmla="*/ 290 h 390"/>
                <a:gd name="T8" fmla="*/ 0 w 390"/>
                <a:gd name="T9" fmla="*/ 390 h 390"/>
                <a:gd name="T10" fmla="*/ 17 w 390"/>
                <a:gd name="T11" fmla="*/ 387 h 390"/>
                <a:gd name="T12" fmla="*/ 108 w 390"/>
                <a:gd name="T13" fmla="*/ 296 h 390"/>
                <a:gd name="T14" fmla="*/ 108 w 390"/>
                <a:gd name="T15" fmla="*/ 296 h 390"/>
                <a:gd name="T16" fmla="*/ 314 w 390"/>
                <a:gd name="T17" fmla="*/ 90 h 390"/>
                <a:gd name="T18" fmla="*/ 314 w 390"/>
                <a:gd name="T19" fmla="*/ 90 h 390"/>
                <a:gd name="T20" fmla="*/ 315 w 390"/>
                <a:gd name="T21" fmla="*/ 89 h 390"/>
                <a:gd name="T22" fmla="*/ 387 w 390"/>
                <a:gd name="T23" fmla="*/ 17 h 390"/>
                <a:gd name="T24" fmla="*/ 390 w 390"/>
                <a:gd name="T25" fmla="*/ 0 h 390"/>
                <a:gd name="T26" fmla="*/ 309 w 390"/>
                <a:gd name="T27" fmla="*/ 81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90">
                  <a:moveTo>
                    <a:pt x="309" y="81"/>
                  </a:moveTo>
                  <a:cubicBezTo>
                    <a:pt x="308" y="82"/>
                    <a:pt x="308" y="82"/>
                    <a:pt x="308" y="82"/>
                  </a:cubicBezTo>
                  <a:cubicBezTo>
                    <a:pt x="101" y="289"/>
                    <a:pt x="101" y="289"/>
                    <a:pt x="101" y="289"/>
                  </a:cubicBezTo>
                  <a:cubicBezTo>
                    <a:pt x="100" y="290"/>
                    <a:pt x="100" y="290"/>
                    <a:pt x="100" y="29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6" y="389"/>
                    <a:pt x="11" y="388"/>
                    <a:pt x="17" y="387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108" y="296"/>
                    <a:pt x="108" y="296"/>
                    <a:pt x="108" y="296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4" y="90"/>
                    <a:pt x="314" y="90"/>
                    <a:pt x="314" y="90"/>
                  </a:cubicBezTo>
                  <a:cubicBezTo>
                    <a:pt x="315" y="89"/>
                    <a:pt x="315" y="89"/>
                    <a:pt x="315" y="89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8" y="11"/>
                    <a:pt x="389" y="6"/>
                    <a:pt x="390" y="0"/>
                  </a:cubicBezTo>
                  <a:cubicBezTo>
                    <a:pt x="309" y="81"/>
                    <a:pt x="309" y="81"/>
                    <a:pt x="30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F5AB327F-0A06-4B36-B856-C90E934D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37"/>
              <a:ext cx="1733" cy="1734"/>
            </a:xfrm>
            <a:custGeom>
              <a:avLst/>
              <a:gdLst>
                <a:gd name="T0" fmla="*/ 433 w 648"/>
                <a:gd name="T1" fmla="*/ 209 h 648"/>
                <a:gd name="T2" fmla="*/ 228 w 648"/>
                <a:gd name="T3" fmla="*/ 415 h 648"/>
                <a:gd name="T4" fmla="*/ 227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20 w 648"/>
                <a:gd name="T11" fmla="*/ 623 h 648"/>
                <a:gd name="T12" fmla="*/ 19 w 648"/>
                <a:gd name="T13" fmla="*/ 623 h 648"/>
                <a:gd name="T14" fmla="*/ 0 w 648"/>
                <a:gd name="T15" fmla="*/ 642 h 648"/>
                <a:gd name="T16" fmla="*/ 8 w 648"/>
                <a:gd name="T17" fmla="*/ 648 h 648"/>
                <a:gd name="T18" fmla="*/ 26 w 648"/>
                <a:gd name="T19" fmla="*/ 630 h 648"/>
                <a:gd name="T20" fmla="*/ 26 w 648"/>
                <a:gd name="T21" fmla="*/ 630 h 648"/>
                <a:gd name="T22" fmla="*/ 27 w 648"/>
                <a:gd name="T23" fmla="*/ 629 h 648"/>
                <a:gd name="T24" fmla="*/ 233 w 648"/>
                <a:gd name="T25" fmla="*/ 423 h 648"/>
                <a:gd name="T26" fmla="*/ 234 w 648"/>
                <a:gd name="T27" fmla="*/ 422 h 648"/>
                <a:gd name="T28" fmla="*/ 234 w 648"/>
                <a:gd name="T29" fmla="*/ 422 h 648"/>
                <a:gd name="T30" fmla="*/ 441 w 648"/>
                <a:gd name="T31" fmla="*/ 215 h 648"/>
                <a:gd name="T32" fmla="*/ 442 w 648"/>
                <a:gd name="T33" fmla="*/ 214 h 648"/>
                <a:gd name="T34" fmla="*/ 648 w 648"/>
                <a:gd name="T35" fmla="*/ 8 h 648"/>
                <a:gd name="T36" fmla="*/ 648 w 648"/>
                <a:gd name="T37" fmla="*/ 8 h 648"/>
                <a:gd name="T38" fmla="*/ 648 w 648"/>
                <a:gd name="T39" fmla="*/ 8 h 648"/>
                <a:gd name="T40" fmla="*/ 642 w 648"/>
                <a:gd name="T41" fmla="*/ 0 h 648"/>
                <a:gd name="T42" fmla="*/ 641 w 648"/>
                <a:gd name="T43" fmla="*/ 1 h 648"/>
                <a:gd name="T44" fmla="*/ 641 w 648"/>
                <a:gd name="T45" fmla="*/ 1 h 648"/>
                <a:gd name="T46" fmla="*/ 641 w 648"/>
                <a:gd name="T47" fmla="*/ 2 h 648"/>
                <a:gd name="T48" fmla="*/ 434 w 648"/>
                <a:gd name="T49" fmla="*/ 208 h 648"/>
                <a:gd name="T50" fmla="*/ 433 w 648"/>
                <a:gd name="T51" fmla="*/ 20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9"/>
                  </a:moveTo>
                  <a:cubicBezTo>
                    <a:pt x="228" y="415"/>
                    <a:pt x="228" y="415"/>
                    <a:pt x="228" y="415"/>
                  </a:cubicBezTo>
                  <a:cubicBezTo>
                    <a:pt x="227" y="415"/>
                    <a:pt x="227" y="415"/>
                    <a:pt x="227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20" y="623"/>
                    <a:pt x="20" y="623"/>
                    <a:pt x="20" y="623"/>
                  </a:cubicBezTo>
                  <a:cubicBezTo>
                    <a:pt x="19" y="623"/>
                    <a:pt x="19" y="623"/>
                    <a:pt x="19" y="623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3" y="644"/>
                    <a:pt x="5" y="646"/>
                    <a:pt x="8" y="648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6" y="630"/>
                    <a:pt x="26" y="630"/>
                    <a:pt x="26" y="630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234" y="422"/>
                    <a:pt x="234" y="422"/>
                    <a:pt x="234" y="422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2" y="214"/>
                    <a:pt x="442" y="214"/>
                    <a:pt x="442" y="214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8" y="8"/>
                    <a:pt x="648" y="8"/>
                    <a:pt x="648" y="8"/>
                  </a:cubicBezTo>
                  <a:cubicBezTo>
                    <a:pt x="646" y="5"/>
                    <a:pt x="644" y="3"/>
                    <a:pt x="642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2"/>
                    <a:pt x="641" y="2"/>
                    <a:pt x="641" y="2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F216EAA3-F3BA-458A-9457-6AE5B7836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246"/>
              <a:ext cx="1733" cy="1734"/>
            </a:xfrm>
            <a:custGeom>
              <a:avLst/>
              <a:gdLst>
                <a:gd name="T0" fmla="*/ 433 w 648"/>
                <a:gd name="T1" fmla="*/ 208 h 648"/>
                <a:gd name="T2" fmla="*/ 227 w 648"/>
                <a:gd name="T3" fmla="*/ 414 h 648"/>
                <a:gd name="T4" fmla="*/ 226 w 648"/>
                <a:gd name="T5" fmla="*/ 415 h 648"/>
                <a:gd name="T6" fmla="*/ 226 w 648"/>
                <a:gd name="T7" fmla="*/ 416 h 648"/>
                <a:gd name="T8" fmla="*/ 20 w 648"/>
                <a:gd name="T9" fmla="*/ 622 h 648"/>
                <a:gd name="T10" fmla="*/ 19 w 648"/>
                <a:gd name="T11" fmla="*/ 622 h 648"/>
                <a:gd name="T12" fmla="*/ 18 w 648"/>
                <a:gd name="T13" fmla="*/ 623 h 648"/>
                <a:gd name="T14" fmla="*/ 0 w 648"/>
                <a:gd name="T15" fmla="*/ 641 h 648"/>
                <a:gd name="T16" fmla="*/ 7 w 648"/>
                <a:gd name="T17" fmla="*/ 648 h 648"/>
                <a:gd name="T18" fmla="*/ 25 w 648"/>
                <a:gd name="T19" fmla="*/ 630 h 648"/>
                <a:gd name="T20" fmla="*/ 26 w 648"/>
                <a:gd name="T21" fmla="*/ 629 h 648"/>
                <a:gd name="T22" fmla="*/ 27 w 648"/>
                <a:gd name="T23" fmla="*/ 628 h 648"/>
                <a:gd name="T24" fmla="*/ 233 w 648"/>
                <a:gd name="T25" fmla="*/ 423 h 648"/>
                <a:gd name="T26" fmla="*/ 233 w 648"/>
                <a:gd name="T27" fmla="*/ 422 h 648"/>
                <a:gd name="T28" fmla="*/ 234 w 648"/>
                <a:gd name="T29" fmla="*/ 421 h 648"/>
                <a:gd name="T30" fmla="*/ 441 w 648"/>
                <a:gd name="T31" fmla="*/ 215 h 648"/>
                <a:gd name="T32" fmla="*/ 441 w 648"/>
                <a:gd name="T33" fmla="*/ 214 h 648"/>
                <a:gd name="T34" fmla="*/ 647 w 648"/>
                <a:gd name="T35" fmla="*/ 8 h 648"/>
                <a:gd name="T36" fmla="*/ 647 w 648"/>
                <a:gd name="T37" fmla="*/ 8 h 648"/>
                <a:gd name="T38" fmla="*/ 648 w 648"/>
                <a:gd name="T39" fmla="*/ 7 h 648"/>
                <a:gd name="T40" fmla="*/ 648 w 648"/>
                <a:gd name="T41" fmla="*/ 7 h 648"/>
                <a:gd name="T42" fmla="*/ 648 w 648"/>
                <a:gd name="T43" fmla="*/ 7 h 648"/>
                <a:gd name="T44" fmla="*/ 641 w 648"/>
                <a:gd name="T45" fmla="*/ 0 h 648"/>
                <a:gd name="T46" fmla="*/ 641 w 648"/>
                <a:gd name="T47" fmla="*/ 0 h 648"/>
                <a:gd name="T48" fmla="*/ 434 w 648"/>
                <a:gd name="T49" fmla="*/ 208 h 648"/>
                <a:gd name="T50" fmla="*/ 433 w 648"/>
                <a:gd name="T51" fmla="*/ 20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8" h="648">
                  <a:moveTo>
                    <a:pt x="433" y="208"/>
                  </a:moveTo>
                  <a:cubicBezTo>
                    <a:pt x="227" y="414"/>
                    <a:pt x="227" y="414"/>
                    <a:pt x="227" y="414"/>
                  </a:cubicBezTo>
                  <a:cubicBezTo>
                    <a:pt x="226" y="415"/>
                    <a:pt x="226" y="415"/>
                    <a:pt x="226" y="415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0" y="622"/>
                    <a:pt x="20" y="622"/>
                    <a:pt x="20" y="622"/>
                  </a:cubicBezTo>
                  <a:cubicBezTo>
                    <a:pt x="19" y="622"/>
                    <a:pt x="19" y="622"/>
                    <a:pt x="19" y="622"/>
                  </a:cubicBezTo>
                  <a:cubicBezTo>
                    <a:pt x="18" y="623"/>
                    <a:pt x="18" y="623"/>
                    <a:pt x="18" y="623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2" y="643"/>
                    <a:pt x="5" y="646"/>
                    <a:pt x="7" y="648"/>
                  </a:cubicBezTo>
                  <a:cubicBezTo>
                    <a:pt x="25" y="630"/>
                    <a:pt x="25" y="630"/>
                    <a:pt x="25" y="630"/>
                  </a:cubicBezTo>
                  <a:cubicBezTo>
                    <a:pt x="26" y="629"/>
                    <a:pt x="26" y="629"/>
                    <a:pt x="26" y="629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33" y="423"/>
                    <a:pt x="233" y="423"/>
                    <a:pt x="233" y="423"/>
                  </a:cubicBezTo>
                  <a:cubicBezTo>
                    <a:pt x="233" y="422"/>
                    <a:pt x="233" y="422"/>
                    <a:pt x="233" y="422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441" y="215"/>
                    <a:pt x="441" y="215"/>
                    <a:pt x="441" y="215"/>
                  </a:cubicBezTo>
                  <a:cubicBezTo>
                    <a:pt x="441" y="214"/>
                    <a:pt x="441" y="214"/>
                    <a:pt x="441" y="214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7" y="8"/>
                    <a:pt x="647" y="8"/>
                    <a:pt x="647" y="8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8" y="7"/>
                    <a:pt x="648" y="7"/>
                    <a:pt x="648" y="7"/>
                  </a:cubicBezTo>
                  <a:cubicBezTo>
                    <a:pt x="646" y="5"/>
                    <a:pt x="643" y="2"/>
                    <a:pt x="641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34" y="208"/>
                    <a:pt x="434" y="208"/>
                    <a:pt x="434" y="208"/>
                  </a:cubicBezTo>
                  <a:lnTo>
                    <a:pt x="43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666A03E-56E3-4414-B5E1-7C3CBA529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439"/>
              <a:ext cx="1713" cy="1715"/>
            </a:xfrm>
            <a:custGeom>
              <a:avLst/>
              <a:gdLst>
                <a:gd name="T0" fmla="*/ 430 w 641"/>
                <a:gd name="T1" fmla="*/ 205 h 641"/>
                <a:gd name="T2" fmla="*/ 224 w 641"/>
                <a:gd name="T3" fmla="*/ 411 h 641"/>
                <a:gd name="T4" fmla="*/ 224 w 641"/>
                <a:gd name="T5" fmla="*/ 411 h 641"/>
                <a:gd name="T6" fmla="*/ 223 w 641"/>
                <a:gd name="T7" fmla="*/ 412 h 641"/>
                <a:gd name="T8" fmla="*/ 16 w 641"/>
                <a:gd name="T9" fmla="*/ 619 h 641"/>
                <a:gd name="T10" fmla="*/ 15 w 641"/>
                <a:gd name="T11" fmla="*/ 620 h 641"/>
                <a:gd name="T12" fmla="*/ 0 w 641"/>
                <a:gd name="T13" fmla="*/ 635 h 641"/>
                <a:gd name="T14" fmla="*/ 8 w 641"/>
                <a:gd name="T15" fmla="*/ 641 h 641"/>
                <a:gd name="T16" fmla="*/ 23 w 641"/>
                <a:gd name="T17" fmla="*/ 626 h 641"/>
                <a:gd name="T18" fmla="*/ 24 w 641"/>
                <a:gd name="T19" fmla="*/ 626 h 641"/>
                <a:gd name="T20" fmla="*/ 230 w 641"/>
                <a:gd name="T21" fmla="*/ 420 h 641"/>
                <a:gd name="T22" fmla="*/ 230 w 641"/>
                <a:gd name="T23" fmla="*/ 420 h 641"/>
                <a:gd name="T24" fmla="*/ 230 w 641"/>
                <a:gd name="T25" fmla="*/ 419 h 641"/>
                <a:gd name="T26" fmla="*/ 438 w 641"/>
                <a:gd name="T27" fmla="*/ 212 h 641"/>
                <a:gd name="T28" fmla="*/ 438 w 641"/>
                <a:gd name="T29" fmla="*/ 211 h 641"/>
                <a:gd name="T30" fmla="*/ 641 w 641"/>
                <a:gd name="T31" fmla="*/ 8 h 641"/>
                <a:gd name="T32" fmla="*/ 635 w 641"/>
                <a:gd name="T33" fmla="*/ 0 h 641"/>
                <a:gd name="T34" fmla="*/ 431 w 641"/>
                <a:gd name="T35" fmla="*/ 205 h 641"/>
                <a:gd name="T36" fmla="*/ 430 w 641"/>
                <a:gd name="T37" fmla="*/ 205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641">
                  <a:moveTo>
                    <a:pt x="430" y="205"/>
                  </a:moveTo>
                  <a:cubicBezTo>
                    <a:pt x="224" y="411"/>
                    <a:pt x="224" y="411"/>
                    <a:pt x="224" y="411"/>
                  </a:cubicBezTo>
                  <a:cubicBezTo>
                    <a:pt x="224" y="411"/>
                    <a:pt x="224" y="411"/>
                    <a:pt x="224" y="411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16" y="619"/>
                    <a:pt x="16" y="619"/>
                    <a:pt x="16" y="619"/>
                  </a:cubicBezTo>
                  <a:cubicBezTo>
                    <a:pt x="15" y="620"/>
                    <a:pt x="15" y="620"/>
                    <a:pt x="15" y="620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3" y="637"/>
                    <a:pt x="6" y="639"/>
                    <a:pt x="8" y="641"/>
                  </a:cubicBezTo>
                  <a:cubicBezTo>
                    <a:pt x="23" y="626"/>
                    <a:pt x="23" y="626"/>
                    <a:pt x="23" y="626"/>
                  </a:cubicBezTo>
                  <a:cubicBezTo>
                    <a:pt x="24" y="626"/>
                    <a:pt x="24" y="626"/>
                    <a:pt x="24" y="626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9"/>
                    <a:pt x="230" y="419"/>
                    <a:pt x="230" y="419"/>
                  </a:cubicBezTo>
                  <a:cubicBezTo>
                    <a:pt x="438" y="212"/>
                    <a:pt x="438" y="212"/>
                    <a:pt x="438" y="212"/>
                  </a:cubicBezTo>
                  <a:cubicBezTo>
                    <a:pt x="438" y="211"/>
                    <a:pt x="438" y="211"/>
                    <a:pt x="438" y="211"/>
                  </a:cubicBezTo>
                  <a:cubicBezTo>
                    <a:pt x="641" y="8"/>
                    <a:pt x="641" y="8"/>
                    <a:pt x="641" y="8"/>
                  </a:cubicBezTo>
                  <a:cubicBezTo>
                    <a:pt x="639" y="6"/>
                    <a:pt x="637" y="3"/>
                    <a:pt x="635" y="0"/>
                  </a:cubicBezTo>
                  <a:cubicBezTo>
                    <a:pt x="431" y="205"/>
                    <a:pt x="431" y="205"/>
                    <a:pt x="431" y="205"/>
                  </a:cubicBezTo>
                  <a:lnTo>
                    <a:pt x="43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1688210C-6AE1-40F1-8A96-B768F9FC9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957"/>
              <a:ext cx="1037" cy="1036"/>
            </a:xfrm>
            <a:custGeom>
              <a:avLst/>
              <a:gdLst>
                <a:gd name="T0" fmla="*/ 99 w 388"/>
                <a:gd name="T1" fmla="*/ 288 h 387"/>
                <a:gd name="T2" fmla="*/ 100 w 388"/>
                <a:gd name="T3" fmla="*/ 287 h 387"/>
                <a:gd name="T4" fmla="*/ 306 w 388"/>
                <a:gd name="T5" fmla="*/ 81 h 387"/>
                <a:gd name="T6" fmla="*/ 307 w 388"/>
                <a:gd name="T7" fmla="*/ 81 h 387"/>
                <a:gd name="T8" fmla="*/ 307 w 388"/>
                <a:gd name="T9" fmla="*/ 80 h 387"/>
                <a:gd name="T10" fmla="*/ 388 w 388"/>
                <a:gd name="T11" fmla="*/ 0 h 387"/>
                <a:gd name="T12" fmla="*/ 371 w 388"/>
                <a:gd name="T13" fmla="*/ 2 h 387"/>
                <a:gd name="T14" fmla="*/ 300 w 388"/>
                <a:gd name="T15" fmla="*/ 73 h 387"/>
                <a:gd name="T16" fmla="*/ 300 w 388"/>
                <a:gd name="T17" fmla="*/ 74 h 387"/>
                <a:gd name="T18" fmla="*/ 299 w 388"/>
                <a:gd name="T19" fmla="*/ 74 h 387"/>
                <a:gd name="T20" fmla="*/ 93 w 388"/>
                <a:gd name="T21" fmla="*/ 280 h 387"/>
                <a:gd name="T22" fmla="*/ 92 w 388"/>
                <a:gd name="T23" fmla="*/ 281 h 387"/>
                <a:gd name="T24" fmla="*/ 92 w 388"/>
                <a:gd name="T25" fmla="*/ 282 h 387"/>
                <a:gd name="T26" fmla="*/ 2 w 388"/>
                <a:gd name="T27" fmla="*/ 371 h 387"/>
                <a:gd name="T28" fmla="*/ 0 w 388"/>
                <a:gd name="T29" fmla="*/ 387 h 387"/>
                <a:gd name="T30" fmla="*/ 99 w 388"/>
                <a:gd name="T31" fmla="*/ 289 h 387"/>
                <a:gd name="T32" fmla="*/ 99 w 388"/>
                <a:gd name="T33" fmla="*/ 28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387">
                  <a:moveTo>
                    <a:pt x="99" y="288"/>
                  </a:moveTo>
                  <a:cubicBezTo>
                    <a:pt x="100" y="287"/>
                    <a:pt x="100" y="287"/>
                    <a:pt x="100" y="287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7" y="81"/>
                    <a:pt x="307" y="81"/>
                    <a:pt x="307" y="81"/>
                  </a:cubicBezTo>
                  <a:cubicBezTo>
                    <a:pt x="307" y="80"/>
                    <a:pt x="307" y="80"/>
                    <a:pt x="307" y="8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2" y="1"/>
                    <a:pt x="377" y="1"/>
                    <a:pt x="371" y="2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9" y="74"/>
                    <a:pt x="299" y="74"/>
                    <a:pt x="299" y="74"/>
                  </a:cubicBezTo>
                  <a:cubicBezTo>
                    <a:pt x="93" y="280"/>
                    <a:pt x="93" y="280"/>
                    <a:pt x="93" y="280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" y="371"/>
                    <a:pt x="2" y="371"/>
                    <a:pt x="2" y="371"/>
                  </a:cubicBezTo>
                  <a:cubicBezTo>
                    <a:pt x="1" y="377"/>
                    <a:pt x="1" y="382"/>
                    <a:pt x="0" y="387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F667CD21-9BD1-4ABA-88D4-ED6DAB151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944"/>
              <a:ext cx="1243" cy="1247"/>
            </a:xfrm>
            <a:custGeom>
              <a:avLst/>
              <a:gdLst>
                <a:gd name="T0" fmla="*/ 138 w 465"/>
                <a:gd name="T1" fmla="*/ 328 h 466"/>
                <a:gd name="T2" fmla="*/ 139 w 465"/>
                <a:gd name="T3" fmla="*/ 327 h 466"/>
                <a:gd name="T4" fmla="*/ 345 w 465"/>
                <a:gd name="T5" fmla="*/ 121 h 466"/>
                <a:gd name="T6" fmla="*/ 345 w 465"/>
                <a:gd name="T7" fmla="*/ 121 h 466"/>
                <a:gd name="T8" fmla="*/ 345 w 465"/>
                <a:gd name="T9" fmla="*/ 120 h 466"/>
                <a:gd name="T10" fmla="*/ 465 w 465"/>
                <a:gd name="T11" fmla="*/ 1 h 466"/>
                <a:gd name="T12" fmla="*/ 454 w 465"/>
                <a:gd name="T13" fmla="*/ 0 h 466"/>
                <a:gd name="T14" fmla="*/ 451 w 465"/>
                <a:gd name="T15" fmla="*/ 1 h 466"/>
                <a:gd name="T16" fmla="*/ 339 w 465"/>
                <a:gd name="T17" fmla="*/ 113 h 466"/>
                <a:gd name="T18" fmla="*/ 339 w 465"/>
                <a:gd name="T19" fmla="*/ 113 h 466"/>
                <a:gd name="T20" fmla="*/ 338 w 465"/>
                <a:gd name="T21" fmla="*/ 113 h 466"/>
                <a:gd name="T22" fmla="*/ 131 w 465"/>
                <a:gd name="T23" fmla="*/ 321 h 466"/>
                <a:gd name="T24" fmla="*/ 130 w 465"/>
                <a:gd name="T25" fmla="*/ 321 h 466"/>
                <a:gd name="T26" fmla="*/ 0 w 465"/>
                <a:gd name="T27" fmla="*/ 452 h 466"/>
                <a:gd name="T28" fmla="*/ 0 w 465"/>
                <a:gd name="T29" fmla="*/ 455 h 466"/>
                <a:gd name="T30" fmla="*/ 0 w 465"/>
                <a:gd name="T31" fmla="*/ 466 h 466"/>
                <a:gd name="T32" fmla="*/ 138 w 465"/>
                <a:gd name="T33" fmla="*/ 32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5" h="466">
                  <a:moveTo>
                    <a:pt x="138" y="328"/>
                  </a:moveTo>
                  <a:cubicBezTo>
                    <a:pt x="139" y="327"/>
                    <a:pt x="139" y="327"/>
                    <a:pt x="139" y="327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1"/>
                    <a:pt x="345" y="121"/>
                    <a:pt x="345" y="121"/>
                  </a:cubicBezTo>
                  <a:cubicBezTo>
                    <a:pt x="345" y="120"/>
                    <a:pt x="345" y="120"/>
                    <a:pt x="345" y="120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1" y="1"/>
                    <a:pt x="457" y="0"/>
                    <a:pt x="454" y="0"/>
                  </a:cubicBezTo>
                  <a:cubicBezTo>
                    <a:pt x="453" y="0"/>
                    <a:pt x="452" y="1"/>
                    <a:pt x="451" y="1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9" y="113"/>
                    <a:pt x="339" y="113"/>
                    <a:pt x="339" y="113"/>
                  </a:cubicBezTo>
                  <a:cubicBezTo>
                    <a:pt x="338" y="113"/>
                    <a:pt x="338" y="113"/>
                    <a:pt x="338" y="113"/>
                  </a:cubicBezTo>
                  <a:cubicBezTo>
                    <a:pt x="131" y="321"/>
                    <a:pt x="131" y="321"/>
                    <a:pt x="131" y="321"/>
                  </a:cubicBezTo>
                  <a:cubicBezTo>
                    <a:pt x="130" y="321"/>
                    <a:pt x="130" y="321"/>
                    <a:pt x="130" y="321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53"/>
                    <a:pt x="0" y="454"/>
                    <a:pt x="0" y="455"/>
                  </a:cubicBezTo>
                  <a:cubicBezTo>
                    <a:pt x="0" y="458"/>
                    <a:pt x="0" y="462"/>
                    <a:pt x="0" y="466"/>
                  </a:cubicBezTo>
                  <a:lnTo>
                    <a:pt x="138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0CF17A35-89C4-4C40-A29F-BC016D920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1016"/>
              <a:ext cx="732" cy="733"/>
            </a:xfrm>
            <a:custGeom>
              <a:avLst/>
              <a:gdLst>
                <a:gd name="T0" fmla="*/ 43 w 274"/>
                <a:gd name="T1" fmla="*/ 231 h 274"/>
                <a:gd name="T2" fmla="*/ 44 w 274"/>
                <a:gd name="T3" fmla="*/ 231 h 274"/>
                <a:gd name="T4" fmla="*/ 249 w 274"/>
                <a:gd name="T5" fmla="*/ 25 h 274"/>
                <a:gd name="T6" fmla="*/ 250 w 274"/>
                <a:gd name="T7" fmla="*/ 24 h 274"/>
                <a:gd name="T8" fmla="*/ 251 w 274"/>
                <a:gd name="T9" fmla="*/ 23 h 274"/>
                <a:gd name="T10" fmla="*/ 274 w 274"/>
                <a:gd name="T11" fmla="*/ 0 h 274"/>
                <a:gd name="T12" fmla="*/ 252 w 274"/>
                <a:gd name="T13" fmla="*/ 9 h 274"/>
                <a:gd name="T14" fmla="*/ 244 w 274"/>
                <a:gd name="T15" fmla="*/ 16 h 274"/>
                <a:gd name="T16" fmla="*/ 243 w 274"/>
                <a:gd name="T17" fmla="*/ 17 h 274"/>
                <a:gd name="T18" fmla="*/ 242 w 274"/>
                <a:gd name="T19" fmla="*/ 18 h 274"/>
                <a:gd name="T20" fmla="*/ 37 w 274"/>
                <a:gd name="T21" fmla="*/ 224 h 274"/>
                <a:gd name="T22" fmla="*/ 36 w 274"/>
                <a:gd name="T23" fmla="*/ 225 h 274"/>
                <a:gd name="T24" fmla="*/ 35 w 274"/>
                <a:gd name="T25" fmla="*/ 225 h 274"/>
                <a:gd name="T26" fmla="*/ 9 w 274"/>
                <a:gd name="T27" fmla="*/ 251 h 274"/>
                <a:gd name="T28" fmla="*/ 0 w 274"/>
                <a:gd name="T29" fmla="*/ 274 h 274"/>
                <a:gd name="T30" fmla="*/ 42 w 274"/>
                <a:gd name="T31" fmla="*/ 232 h 274"/>
                <a:gd name="T32" fmla="*/ 43 w 274"/>
                <a:gd name="T33" fmla="*/ 23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274">
                  <a:moveTo>
                    <a:pt x="43" y="231"/>
                  </a:moveTo>
                  <a:cubicBezTo>
                    <a:pt x="44" y="231"/>
                    <a:pt x="44" y="231"/>
                    <a:pt x="44" y="231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66" y="3"/>
                    <a:pt x="259" y="6"/>
                    <a:pt x="252" y="9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2" y="18"/>
                    <a:pt x="242" y="18"/>
                    <a:pt x="242" y="18"/>
                  </a:cubicBezTo>
                  <a:cubicBezTo>
                    <a:pt x="37" y="224"/>
                    <a:pt x="37" y="224"/>
                    <a:pt x="37" y="224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35" y="225"/>
                    <a:pt x="35" y="225"/>
                    <a:pt x="35" y="225"/>
                  </a:cubicBezTo>
                  <a:cubicBezTo>
                    <a:pt x="9" y="251"/>
                    <a:pt x="9" y="251"/>
                    <a:pt x="9" y="251"/>
                  </a:cubicBezTo>
                  <a:cubicBezTo>
                    <a:pt x="6" y="259"/>
                    <a:pt x="3" y="266"/>
                    <a:pt x="0" y="274"/>
                  </a:cubicBezTo>
                  <a:cubicBezTo>
                    <a:pt x="42" y="232"/>
                    <a:pt x="42" y="232"/>
                    <a:pt x="42" y="232"/>
                  </a:cubicBezTo>
                  <a:lnTo>
                    <a:pt x="43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88DE5E6C-7B7F-423F-BFFD-6B773723A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808"/>
              <a:ext cx="1523" cy="1522"/>
            </a:xfrm>
            <a:custGeom>
              <a:avLst/>
              <a:gdLst>
                <a:gd name="T0" fmla="*/ 196 w 570"/>
                <a:gd name="T1" fmla="*/ 385 h 569"/>
                <a:gd name="T2" fmla="*/ 403 w 570"/>
                <a:gd name="T3" fmla="*/ 177 h 569"/>
                <a:gd name="T4" fmla="*/ 404 w 570"/>
                <a:gd name="T5" fmla="*/ 177 h 569"/>
                <a:gd name="T6" fmla="*/ 404 w 570"/>
                <a:gd name="T7" fmla="*/ 177 h 569"/>
                <a:gd name="T8" fmla="*/ 570 w 570"/>
                <a:gd name="T9" fmla="*/ 11 h 569"/>
                <a:gd name="T10" fmla="*/ 566 w 570"/>
                <a:gd name="T11" fmla="*/ 0 h 569"/>
                <a:gd name="T12" fmla="*/ 396 w 570"/>
                <a:gd name="T13" fmla="*/ 170 h 569"/>
                <a:gd name="T14" fmla="*/ 396 w 570"/>
                <a:gd name="T15" fmla="*/ 171 h 569"/>
                <a:gd name="T16" fmla="*/ 396 w 570"/>
                <a:gd name="T17" fmla="*/ 171 h 569"/>
                <a:gd name="T18" fmla="*/ 190 w 570"/>
                <a:gd name="T19" fmla="*/ 377 h 569"/>
                <a:gd name="T20" fmla="*/ 189 w 570"/>
                <a:gd name="T21" fmla="*/ 378 h 569"/>
                <a:gd name="T22" fmla="*/ 0 w 570"/>
                <a:gd name="T23" fmla="*/ 566 h 569"/>
                <a:gd name="T24" fmla="*/ 11 w 570"/>
                <a:gd name="T25" fmla="*/ 569 h 569"/>
                <a:gd name="T26" fmla="*/ 195 w 570"/>
                <a:gd name="T27" fmla="*/ 385 h 569"/>
                <a:gd name="T28" fmla="*/ 196 w 570"/>
                <a:gd name="T29" fmla="*/ 3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0" h="569">
                  <a:moveTo>
                    <a:pt x="196" y="385"/>
                  </a:moveTo>
                  <a:cubicBezTo>
                    <a:pt x="403" y="177"/>
                    <a:pt x="403" y="177"/>
                    <a:pt x="403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404" y="177"/>
                    <a:pt x="404" y="177"/>
                    <a:pt x="404" y="177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7"/>
                    <a:pt x="568" y="4"/>
                    <a:pt x="566" y="0"/>
                  </a:cubicBezTo>
                  <a:cubicBezTo>
                    <a:pt x="396" y="170"/>
                    <a:pt x="396" y="170"/>
                    <a:pt x="396" y="170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396" y="171"/>
                    <a:pt x="396" y="171"/>
                    <a:pt x="396" y="171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89" y="378"/>
                    <a:pt x="189" y="378"/>
                    <a:pt x="189" y="378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4" y="567"/>
                    <a:pt x="8" y="568"/>
                    <a:pt x="11" y="569"/>
                  </a:cubicBezTo>
                  <a:cubicBezTo>
                    <a:pt x="195" y="385"/>
                    <a:pt x="195" y="385"/>
                    <a:pt x="195" y="385"/>
                  </a:cubicBezTo>
                  <a:lnTo>
                    <a:pt x="196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AF6D4B7A-467D-4A16-BE2F-90A174D37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" y="1674"/>
              <a:ext cx="1609" cy="1611"/>
            </a:xfrm>
            <a:custGeom>
              <a:avLst/>
              <a:gdLst>
                <a:gd name="T0" fmla="*/ 211 w 602"/>
                <a:gd name="T1" fmla="*/ 400 h 602"/>
                <a:gd name="T2" fmla="*/ 418 w 602"/>
                <a:gd name="T3" fmla="*/ 193 h 602"/>
                <a:gd name="T4" fmla="*/ 419 w 602"/>
                <a:gd name="T5" fmla="*/ 193 h 602"/>
                <a:gd name="T6" fmla="*/ 419 w 602"/>
                <a:gd name="T7" fmla="*/ 193 h 602"/>
                <a:gd name="T8" fmla="*/ 419 w 602"/>
                <a:gd name="T9" fmla="*/ 192 h 602"/>
                <a:gd name="T10" fmla="*/ 602 w 602"/>
                <a:gd name="T11" fmla="*/ 10 h 602"/>
                <a:gd name="T12" fmla="*/ 598 w 602"/>
                <a:gd name="T13" fmla="*/ 0 h 602"/>
                <a:gd name="T14" fmla="*/ 412 w 602"/>
                <a:gd name="T15" fmla="*/ 186 h 602"/>
                <a:gd name="T16" fmla="*/ 412 w 602"/>
                <a:gd name="T17" fmla="*/ 186 h 602"/>
                <a:gd name="T18" fmla="*/ 205 w 602"/>
                <a:gd name="T19" fmla="*/ 392 h 602"/>
                <a:gd name="T20" fmla="*/ 205 w 602"/>
                <a:gd name="T21" fmla="*/ 393 h 602"/>
                <a:gd name="T22" fmla="*/ 0 w 602"/>
                <a:gd name="T23" fmla="*/ 598 h 602"/>
                <a:gd name="T24" fmla="*/ 10 w 602"/>
                <a:gd name="T25" fmla="*/ 602 h 602"/>
                <a:gd name="T26" fmla="*/ 211 w 602"/>
                <a:gd name="T27" fmla="*/ 401 h 602"/>
                <a:gd name="T28" fmla="*/ 211 w 602"/>
                <a:gd name="T29" fmla="*/ 40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602">
                  <a:moveTo>
                    <a:pt x="211" y="400"/>
                  </a:moveTo>
                  <a:cubicBezTo>
                    <a:pt x="418" y="193"/>
                    <a:pt x="418" y="193"/>
                    <a:pt x="418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2"/>
                    <a:pt x="419" y="192"/>
                    <a:pt x="419" y="192"/>
                  </a:cubicBezTo>
                  <a:cubicBezTo>
                    <a:pt x="602" y="10"/>
                    <a:pt x="602" y="10"/>
                    <a:pt x="602" y="10"/>
                  </a:cubicBezTo>
                  <a:cubicBezTo>
                    <a:pt x="601" y="6"/>
                    <a:pt x="599" y="3"/>
                    <a:pt x="598" y="0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412" y="186"/>
                    <a:pt x="412" y="186"/>
                    <a:pt x="412" y="186"/>
                  </a:cubicBezTo>
                  <a:cubicBezTo>
                    <a:pt x="205" y="392"/>
                    <a:pt x="205" y="392"/>
                    <a:pt x="205" y="392"/>
                  </a:cubicBezTo>
                  <a:cubicBezTo>
                    <a:pt x="205" y="393"/>
                    <a:pt x="205" y="393"/>
                    <a:pt x="205" y="39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3" y="599"/>
                    <a:pt x="6" y="601"/>
                    <a:pt x="10" y="602"/>
                  </a:cubicBezTo>
                  <a:cubicBezTo>
                    <a:pt x="211" y="401"/>
                    <a:pt x="211" y="401"/>
                    <a:pt x="211" y="401"/>
                  </a:cubicBezTo>
                  <a:lnTo>
                    <a:pt x="21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75BD4AA-5DBF-4268-B0EA-BF00B96F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958"/>
              <a:ext cx="1404" cy="1405"/>
            </a:xfrm>
            <a:custGeom>
              <a:avLst/>
              <a:gdLst>
                <a:gd name="T0" fmla="*/ 175 w 525"/>
                <a:gd name="T1" fmla="*/ 363 h 525"/>
                <a:gd name="T2" fmla="*/ 175 w 525"/>
                <a:gd name="T3" fmla="*/ 362 h 525"/>
                <a:gd name="T4" fmla="*/ 381 w 525"/>
                <a:gd name="T5" fmla="*/ 157 h 525"/>
                <a:gd name="T6" fmla="*/ 382 w 525"/>
                <a:gd name="T7" fmla="*/ 156 h 525"/>
                <a:gd name="T8" fmla="*/ 383 w 525"/>
                <a:gd name="T9" fmla="*/ 155 h 525"/>
                <a:gd name="T10" fmla="*/ 525 w 525"/>
                <a:gd name="T11" fmla="*/ 12 h 525"/>
                <a:gd name="T12" fmla="*/ 523 w 525"/>
                <a:gd name="T13" fmla="*/ 0 h 525"/>
                <a:gd name="T14" fmla="*/ 376 w 525"/>
                <a:gd name="T15" fmla="*/ 148 h 525"/>
                <a:gd name="T16" fmla="*/ 375 w 525"/>
                <a:gd name="T17" fmla="*/ 149 h 525"/>
                <a:gd name="T18" fmla="*/ 374 w 525"/>
                <a:gd name="T19" fmla="*/ 150 h 525"/>
                <a:gd name="T20" fmla="*/ 168 w 525"/>
                <a:gd name="T21" fmla="*/ 356 h 525"/>
                <a:gd name="T22" fmla="*/ 168 w 525"/>
                <a:gd name="T23" fmla="*/ 356 h 525"/>
                <a:gd name="T24" fmla="*/ 167 w 525"/>
                <a:gd name="T25" fmla="*/ 357 h 525"/>
                <a:gd name="T26" fmla="*/ 0 w 525"/>
                <a:gd name="T27" fmla="*/ 523 h 525"/>
                <a:gd name="T28" fmla="*/ 12 w 525"/>
                <a:gd name="T29" fmla="*/ 525 h 525"/>
                <a:gd name="T30" fmla="*/ 174 w 525"/>
                <a:gd name="T31" fmla="*/ 364 h 525"/>
                <a:gd name="T32" fmla="*/ 175 w 525"/>
                <a:gd name="T33" fmla="*/ 36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5" h="525">
                  <a:moveTo>
                    <a:pt x="175" y="363"/>
                  </a:moveTo>
                  <a:cubicBezTo>
                    <a:pt x="175" y="362"/>
                    <a:pt x="175" y="362"/>
                    <a:pt x="175" y="362"/>
                  </a:cubicBezTo>
                  <a:cubicBezTo>
                    <a:pt x="381" y="157"/>
                    <a:pt x="381" y="157"/>
                    <a:pt x="381" y="157"/>
                  </a:cubicBezTo>
                  <a:cubicBezTo>
                    <a:pt x="382" y="156"/>
                    <a:pt x="382" y="156"/>
                    <a:pt x="382" y="156"/>
                  </a:cubicBezTo>
                  <a:cubicBezTo>
                    <a:pt x="383" y="155"/>
                    <a:pt x="383" y="155"/>
                    <a:pt x="383" y="155"/>
                  </a:cubicBezTo>
                  <a:cubicBezTo>
                    <a:pt x="525" y="12"/>
                    <a:pt x="525" y="12"/>
                    <a:pt x="525" y="12"/>
                  </a:cubicBezTo>
                  <a:cubicBezTo>
                    <a:pt x="525" y="8"/>
                    <a:pt x="524" y="4"/>
                    <a:pt x="523" y="0"/>
                  </a:cubicBezTo>
                  <a:cubicBezTo>
                    <a:pt x="376" y="148"/>
                    <a:pt x="376" y="148"/>
                    <a:pt x="376" y="148"/>
                  </a:cubicBezTo>
                  <a:cubicBezTo>
                    <a:pt x="375" y="149"/>
                    <a:pt x="375" y="149"/>
                    <a:pt x="375" y="149"/>
                  </a:cubicBezTo>
                  <a:cubicBezTo>
                    <a:pt x="374" y="150"/>
                    <a:pt x="374" y="150"/>
                    <a:pt x="374" y="150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8" y="356"/>
                    <a:pt x="168" y="356"/>
                    <a:pt x="168" y="356"/>
                  </a:cubicBezTo>
                  <a:cubicBezTo>
                    <a:pt x="167" y="357"/>
                    <a:pt x="167" y="357"/>
                    <a:pt x="167" y="357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4" y="524"/>
                    <a:pt x="8" y="525"/>
                    <a:pt x="12" y="525"/>
                  </a:cubicBezTo>
                  <a:cubicBezTo>
                    <a:pt x="174" y="364"/>
                    <a:pt x="174" y="364"/>
                    <a:pt x="174" y="364"/>
                  </a:cubicBezTo>
                  <a:lnTo>
                    <a:pt x="175" y="3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6" name="Group 25">
            <a:extLst>
              <a:ext uri="{FF2B5EF4-FFF2-40B4-BE49-F238E27FC236}">
                <a16:creationId xmlns:a16="http://schemas.microsoft.com/office/drawing/2014/main" id="{8D801321-C74B-4EFF-A47B-C91755771E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91341" y="-508001"/>
            <a:ext cx="1228945" cy="1249363"/>
            <a:chOff x="4985" y="-818"/>
            <a:chExt cx="1264" cy="1285"/>
          </a:xfrm>
          <a:solidFill>
            <a:schemeClr val="bg1"/>
          </a:solidFill>
        </p:grpSpPr>
        <p:sp>
          <p:nvSpPr>
            <p:cNvPr id="87" name="Oval 26">
              <a:extLst>
                <a:ext uri="{FF2B5EF4-FFF2-40B4-BE49-F238E27FC236}">
                  <a16:creationId xmlns:a16="http://schemas.microsoft.com/office/drawing/2014/main" id="{5D71CE67-2840-421A-A88A-0AA1C1D9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Oval 27">
              <a:extLst>
                <a:ext uri="{FF2B5EF4-FFF2-40B4-BE49-F238E27FC236}">
                  <a16:creationId xmlns:a16="http://schemas.microsoft.com/office/drawing/2014/main" id="{2F5F4B22-76F5-4DC2-85FC-C32BCB30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28">
              <a:extLst>
                <a:ext uri="{FF2B5EF4-FFF2-40B4-BE49-F238E27FC236}">
                  <a16:creationId xmlns:a16="http://schemas.microsoft.com/office/drawing/2014/main" id="{1508038F-DC61-4ABC-8781-6BC64FA68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29">
              <a:extLst>
                <a:ext uri="{FF2B5EF4-FFF2-40B4-BE49-F238E27FC236}">
                  <a16:creationId xmlns:a16="http://schemas.microsoft.com/office/drawing/2014/main" id="{06B0B53C-5357-4BA2-B264-88B9349A1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30">
              <a:extLst>
                <a:ext uri="{FF2B5EF4-FFF2-40B4-BE49-F238E27FC236}">
                  <a16:creationId xmlns:a16="http://schemas.microsoft.com/office/drawing/2014/main" id="{1D112E5B-9539-4D58-9A7D-AF047223E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31">
              <a:extLst>
                <a:ext uri="{FF2B5EF4-FFF2-40B4-BE49-F238E27FC236}">
                  <a16:creationId xmlns:a16="http://schemas.microsoft.com/office/drawing/2014/main" id="{973762FF-E495-4AFF-9017-BF0F7F19B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32">
              <a:extLst>
                <a:ext uri="{FF2B5EF4-FFF2-40B4-BE49-F238E27FC236}">
                  <a16:creationId xmlns:a16="http://schemas.microsoft.com/office/drawing/2014/main" id="{2FF342BC-3740-44EE-B741-D697C1B39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33">
              <a:extLst>
                <a:ext uri="{FF2B5EF4-FFF2-40B4-BE49-F238E27FC236}">
                  <a16:creationId xmlns:a16="http://schemas.microsoft.com/office/drawing/2014/main" id="{B5D8F77F-A556-4364-87BB-6ACD9D43B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34">
              <a:extLst>
                <a:ext uri="{FF2B5EF4-FFF2-40B4-BE49-F238E27FC236}">
                  <a16:creationId xmlns:a16="http://schemas.microsoft.com/office/drawing/2014/main" id="{A7B8AD8E-9F96-4CA5-AFEC-200C872FF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35">
              <a:extLst>
                <a:ext uri="{FF2B5EF4-FFF2-40B4-BE49-F238E27FC236}">
                  <a16:creationId xmlns:a16="http://schemas.microsoft.com/office/drawing/2014/main" id="{D0CEAFC4-439F-40DA-A2CB-0F2DA6002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36">
              <a:extLst>
                <a:ext uri="{FF2B5EF4-FFF2-40B4-BE49-F238E27FC236}">
                  <a16:creationId xmlns:a16="http://schemas.microsoft.com/office/drawing/2014/main" id="{85EFA9A5-D4FD-4DED-90DF-5C7BBD26D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37">
              <a:extLst>
                <a:ext uri="{FF2B5EF4-FFF2-40B4-BE49-F238E27FC236}">
                  <a16:creationId xmlns:a16="http://schemas.microsoft.com/office/drawing/2014/main" id="{A6E434C5-52BE-463A-B21A-6DE5511C8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38">
              <a:extLst>
                <a:ext uri="{FF2B5EF4-FFF2-40B4-BE49-F238E27FC236}">
                  <a16:creationId xmlns:a16="http://schemas.microsoft.com/office/drawing/2014/main" id="{EB58F57F-66FF-40DB-ADCA-7077082D1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39">
              <a:extLst>
                <a:ext uri="{FF2B5EF4-FFF2-40B4-BE49-F238E27FC236}">
                  <a16:creationId xmlns:a16="http://schemas.microsoft.com/office/drawing/2014/main" id="{4B10065B-3E68-4544-9124-9E2249B5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40">
              <a:extLst>
                <a:ext uri="{FF2B5EF4-FFF2-40B4-BE49-F238E27FC236}">
                  <a16:creationId xmlns:a16="http://schemas.microsoft.com/office/drawing/2014/main" id="{F963EA6E-A35C-4A07-8572-67E535F81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41">
              <a:extLst>
                <a:ext uri="{FF2B5EF4-FFF2-40B4-BE49-F238E27FC236}">
                  <a16:creationId xmlns:a16="http://schemas.microsoft.com/office/drawing/2014/main" id="{C88596CA-C3F6-4410-A755-32248092B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42">
              <a:extLst>
                <a:ext uri="{FF2B5EF4-FFF2-40B4-BE49-F238E27FC236}">
                  <a16:creationId xmlns:a16="http://schemas.microsoft.com/office/drawing/2014/main" id="{871355A7-D495-4126-9E49-10224CA26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3">
              <a:extLst>
                <a:ext uri="{FF2B5EF4-FFF2-40B4-BE49-F238E27FC236}">
                  <a16:creationId xmlns:a16="http://schemas.microsoft.com/office/drawing/2014/main" id="{FE1B36A2-E2DB-4A9C-B735-22BA131CD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44">
              <a:extLst>
                <a:ext uri="{FF2B5EF4-FFF2-40B4-BE49-F238E27FC236}">
                  <a16:creationId xmlns:a16="http://schemas.microsoft.com/office/drawing/2014/main" id="{9EDD272B-E0D2-4F44-B921-77FF22833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45">
              <a:extLst>
                <a:ext uri="{FF2B5EF4-FFF2-40B4-BE49-F238E27FC236}">
                  <a16:creationId xmlns:a16="http://schemas.microsoft.com/office/drawing/2014/main" id="{54D4799E-4E6B-4BBA-BB02-72FD51350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46">
              <a:extLst>
                <a:ext uri="{FF2B5EF4-FFF2-40B4-BE49-F238E27FC236}">
                  <a16:creationId xmlns:a16="http://schemas.microsoft.com/office/drawing/2014/main" id="{1BA3D96D-0302-4310-8D2B-875778A29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47">
              <a:extLst>
                <a:ext uri="{FF2B5EF4-FFF2-40B4-BE49-F238E27FC236}">
                  <a16:creationId xmlns:a16="http://schemas.microsoft.com/office/drawing/2014/main" id="{B5DDD94B-C7D8-4E38-B840-7B23F4743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Oval 48">
              <a:extLst>
                <a:ext uri="{FF2B5EF4-FFF2-40B4-BE49-F238E27FC236}">
                  <a16:creationId xmlns:a16="http://schemas.microsoft.com/office/drawing/2014/main" id="{192D5FDC-BCB8-4C4F-85BA-A5B3D7F9D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49">
              <a:extLst>
                <a:ext uri="{FF2B5EF4-FFF2-40B4-BE49-F238E27FC236}">
                  <a16:creationId xmlns:a16="http://schemas.microsoft.com/office/drawing/2014/main" id="{42024B18-61AA-4048-B1DE-2C5C55054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50">
              <a:extLst>
                <a:ext uri="{FF2B5EF4-FFF2-40B4-BE49-F238E27FC236}">
                  <a16:creationId xmlns:a16="http://schemas.microsoft.com/office/drawing/2014/main" id="{25E02F24-982C-4E04-9D62-DDD0FB952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81E2820A-3851-4FEA-90F1-C8E97CE24BA7}"/>
              </a:ext>
            </a:extLst>
          </p:cNvPr>
          <p:cNvGrpSpPr/>
          <p:nvPr/>
        </p:nvGrpSpPr>
        <p:grpSpPr>
          <a:xfrm>
            <a:off x="1501624" y="3464167"/>
            <a:ext cx="825111" cy="827934"/>
            <a:chOff x="1078877" y="2754856"/>
            <a:chExt cx="966479" cy="969786"/>
          </a:xfrm>
        </p:grpSpPr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CAF8FA21-5327-4F47-BFBD-1DEEA2059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77" y="2965344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D9967E55-C569-4784-A71E-1EAA67CE5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752" y="3223219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B59CD320-30B3-40F5-B9FF-EB8191477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3484400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FDB35762-0A7D-4698-904A-47143B916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648" y="2861753"/>
              <a:ext cx="236936" cy="236936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C3FE6035-84A3-4FDE-A6FD-FFDE8799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523" y="3119628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9">
              <a:extLst>
                <a:ext uri="{FF2B5EF4-FFF2-40B4-BE49-F238E27FC236}">
                  <a16:creationId xmlns:a16="http://schemas.microsoft.com/office/drawing/2014/main" id="{EDE1BCFA-9889-48AF-BCE0-CAA370A2B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114" y="2754856"/>
              <a:ext cx="240242" cy="240242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9" name="Freeform 59">
            <a:extLst>
              <a:ext uri="{FF2B5EF4-FFF2-40B4-BE49-F238E27FC236}">
                <a16:creationId xmlns:a16="http://schemas.microsoft.com/office/drawing/2014/main" id="{2A016C72-7309-48A4-9D34-67F80DFB1CAE}"/>
              </a:ext>
            </a:extLst>
          </p:cNvPr>
          <p:cNvSpPr>
            <a:spLocks/>
          </p:cNvSpPr>
          <p:nvPr/>
        </p:nvSpPr>
        <p:spPr bwMode="auto">
          <a:xfrm>
            <a:off x="1744502" y="97948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9">
            <a:extLst>
              <a:ext uri="{FF2B5EF4-FFF2-40B4-BE49-F238E27FC236}">
                <a16:creationId xmlns:a16="http://schemas.microsoft.com/office/drawing/2014/main" id="{EA532494-4EC0-4066-AEAF-4C1270BD0A59}"/>
              </a:ext>
            </a:extLst>
          </p:cNvPr>
          <p:cNvSpPr>
            <a:spLocks/>
          </p:cNvSpPr>
          <p:nvPr/>
        </p:nvSpPr>
        <p:spPr bwMode="auto">
          <a:xfrm>
            <a:off x="7995208" y="5581562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9">
            <a:extLst>
              <a:ext uri="{FF2B5EF4-FFF2-40B4-BE49-F238E27FC236}">
                <a16:creationId xmlns:a16="http://schemas.microsoft.com/office/drawing/2014/main" id="{89C45116-0D43-4429-9A6E-DB87F6AD5083}"/>
              </a:ext>
            </a:extLst>
          </p:cNvPr>
          <p:cNvSpPr>
            <a:spLocks/>
          </p:cNvSpPr>
          <p:nvPr/>
        </p:nvSpPr>
        <p:spPr bwMode="auto">
          <a:xfrm>
            <a:off x="11364109" y="2841916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9">
            <a:extLst>
              <a:ext uri="{FF2B5EF4-FFF2-40B4-BE49-F238E27FC236}">
                <a16:creationId xmlns:a16="http://schemas.microsoft.com/office/drawing/2014/main" id="{2D44F7E8-E18C-40A5-9A50-2D099E91884F}"/>
              </a:ext>
            </a:extLst>
          </p:cNvPr>
          <p:cNvSpPr>
            <a:spLocks/>
          </p:cNvSpPr>
          <p:nvPr/>
        </p:nvSpPr>
        <p:spPr bwMode="auto">
          <a:xfrm>
            <a:off x="3278526" y="6108333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9">
            <a:extLst>
              <a:ext uri="{FF2B5EF4-FFF2-40B4-BE49-F238E27FC236}">
                <a16:creationId xmlns:a16="http://schemas.microsoft.com/office/drawing/2014/main" id="{E4F593FB-5F05-45F3-8154-5900E59E3D94}"/>
              </a:ext>
            </a:extLst>
          </p:cNvPr>
          <p:cNvSpPr>
            <a:spLocks/>
          </p:cNvSpPr>
          <p:nvPr/>
        </p:nvSpPr>
        <p:spPr bwMode="auto">
          <a:xfrm>
            <a:off x="7108075" y="679734"/>
            <a:ext cx="240242" cy="240242"/>
          </a:xfrm>
          <a:custGeom>
            <a:avLst/>
            <a:gdLst>
              <a:gd name="T0" fmla="*/ 218 w 218"/>
              <a:gd name="T1" fmla="*/ 0 h 218"/>
              <a:gd name="T2" fmla="*/ 0 w 218"/>
              <a:gd name="T3" fmla="*/ 59 h 218"/>
              <a:gd name="T4" fmla="*/ 159 w 218"/>
              <a:gd name="T5" fmla="*/ 218 h 218"/>
              <a:gd name="T6" fmla="*/ 218 w 218"/>
              <a:gd name="T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" h="218">
                <a:moveTo>
                  <a:pt x="218" y="0"/>
                </a:moveTo>
                <a:lnTo>
                  <a:pt x="0" y="59"/>
                </a:lnTo>
                <a:lnTo>
                  <a:pt x="159" y="218"/>
                </a:lnTo>
                <a:lnTo>
                  <a:pt x="2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B658CF94-B9A5-4052-81DD-79A8AC8355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3233" y="4322099"/>
            <a:ext cx="1304593" cy="1326269"/>
            <a:chOff x="4985" y="-818"/>
            <a:chExt cx="1264" cy="1285"/>
          </a:xfrm>
          <a:solidFill>
            <a:schemeClr val="bg1"/>
          </a:solidFill>
        </p:grpSpPr>
        <p:sp>
          <p:nvSpPr>
            <p:cNvPr id="125" name="Oval 26">
              <a:extLst>
                <a:ext uri="{FF2B5EF4-FFF2-40B4-BE49-F238E27FC236}">
                  <a16:creationId xmlns:a16="http://schemas.microsoft.com/office/drawing/2014/main" id="{7B5CFACD-6CF0-4DD5-A9B9-97DD29FD8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27">
              <a:extLst>
                <a:ext uri="{FF2B5EF4-FFF2-40B4-BE49-F238E27FC236}">
                  <a16:creationId xmlns:a16="http://schemas.microsoft.com/office/drawing/2014/main" id="{A2E1F4BC-024D-41EF-B4A2-0B8459980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28">
              <a:extLst>
                <a:ext uri="{FF2B5EF4-FFF2-40B4-BE49-F238E27FC236}">
                  <a16:creationId xmlns:a16="http://schemas.microsoft.com/office/drawing/2014/main" id="{8E943364-4AFA-400E-BF71-2E1A009D9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Oval 29">
              <a:extLst>
                <a:ext uri="{FF2B5EF4-FFF2-40B4-BE49-F238E27FC236}">
                  <a16:creationId xmlns:a16="http://schemas.microsoft.com/office/drawing/2014/main" id="{8C82A542-AE90-402B-9C5A-DCA4549B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818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Oval 30">
              <a:extLst>
                <a:ext uri="{FF2B5EF4-FFF2-40B4-BE49-F238E27FC236}">
                  <a16:creationId xmlns:a16="http://schemas.microsoft.com/office/drawing/2014/main" id="{403C78C4-4749-400C-96A0-50A6D3DD7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818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Oval 31">
              <a:extLst>
                <a:ext uri="{FF2B5EF4-FFF2-40B4-BE49-F238E27FC236}">
                  <a16:creationId xmlns:a16="http://schemas.microsoft.com/office/drawing/2014/main" id="{04082AD6-FB67-4575-874E-4C3A00180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Oval 32">
              <a:extLst>
                <a:ext uri="{FF2B5EF4-FFF2-40B4-BE49-F238E27FC236}">
                  <a16:creationId xmlns:a16="http://schemas.microsoft.com/office/drawing/2014/main" id="{55491578-3C0F-4C40-95E1-15275F62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Oval 33">
              <a:extLst>
                <a:ext uri="{FF2B5EF4-FFF2-40B4-BE49-F238E27FC236}">
                  <a16:creationId xmlns:a16="http://schemas.microsoft.com/office/drawing/2014/main" id="{3A31C30A-A90C-43C4-B43E-B6EEEACDB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Oval 34">
              <a:extLst>
                <a:ext uri="{FF2B5EF4-FFF2-40B4-BE49-F238E27FC236}">
                  <a16:creationId xmlns:a16="http://schemas.microsoft.com/office/drawing/2014/main" id="{F1BE7279-4A83-49B5-AA14-9E5E9B694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512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Oval 35">
              <a:extLst>
                <a:ext uri="{FF2B5EF4-FFF2-40B4-BE49-F238E27FC236}">
                  <a16:creationId xmlns:a16="http://schemas.microsoft.com/office/drawing/2014/main" id="{37BCF267-C1E9-44A6-845F-F1D62F790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512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36">
              <a:extLst>
                <a:ext uri="{FF2B5EF4-FFF2-40B4-BE49-F238E27FC236}">
                  <a16:creationId xmlns:a16="http://schemas.microsoft.com/office/drawing/2014/main" id="{2C737739-2458-4851-B3A7-6CD45034A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Oval 37">
              <a:extLst>
                <a:ext uri="{FF2B5EF4-FFF2-40B4-BE49-F238E27FC236}">
                  <a16:creationId xmlns:a16="http://schemas.microsoft.com/office/drawing/2014/main" id="{BE21C8C7-78DA-4FD5-844C-729A9FABC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38">
              <a:extLst>
                <a:ext uri="{FF2B5EF4-FFF2-40B4-BE49-F238E27FC236}">
                  <a16:creationId xmlns:a16="http://schemas.microsoft.com/office/drawing/2014/main" id="{12C3F4E8-9DAB-4F88-9240-D579CB852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Oval 39">
              <a:extLst>
                <a:ext uri="{FF2B5EF4-FFF2-40B4-BE49-F238E27FC236}">
                  <a16:creationId xmlns:a16="http://schemas.microsoft.com/office/drawing/2014/main" id="{23919102-AA01-4915-B55F-1A6F7562A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-206"/>
              <a:ext cx="62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Oval 40">
              <a:extLst>
                <a:ext uri="{FF2B5EF4-FFF2-40B4-BE49-F238E27FC236}">
                  <a16:creationId xmlns:a16="http://schemas.microsoft.com/office/drawing/2014/main" id="{9C35A3BB-F4FB-4DC5-A4EF-6CDFDE68D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-206"/>
              <a:ext cx="59" cy="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Oval 41">
              <a:extLst>
                <a:ext uri="{FF2B5EF4-FFF2-40B4-BE49-F238E27FC236}">
                  <a16:creationId xmlns:a16="http://schemas.microsoft.com/office/drawing/2014/main" id="{C33779C2-7C55-4563-9C06-DE08754F1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42">
              <a:extLst>
                <a:ext uri="{FF2B5EF4-FFF2-40B4-BE49-F238E27FC236}">
                  <a16:creationId xmlns:a16="http://schemas.microsoft.com/office/drawing/2014/main" id="{74D3B95A-7C43-471F-AA51-0865081D6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43">
              <a:extLst>
                <a:ext uri="{FF2B5EF4-FFF2-40B4-BE49-F238E27FC236}">
                  <a16:creationId xmlns:a16="http://schemas.microsoft.com/office/drawing/2014/main" id="{959264FB-69E3-4FEE-927B-CCECA38D5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Oval 44">
              <a:extLst>
                <a:ext uri="{FF2B5EF4-FFF2-40B4-BE49-F238E27FC236}">
                  <a16:creationId xmlns:a16="http://schemas.microsoft.com/office/drawing/2014/main" id="{04BB7E31-3B96-4234-9EF4-9E0489257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100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45">
              <a:extLst>
                <a:ext uri="{FF2B5EF4-FFF2-40B4-BE49-F238E27FC236}">
                  <a16:creationId xmlns:a16="http://schemas.microsoft.com/office/drawing/2014/main" id="{DF5E8567-F5CC-423B-890F-35B63E4FA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10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46">
              <a:extLst>
                <a:ext uri="{FF2B5EF4-FFF2-40B4-BE49-F238E27FC236}">
                  <a16:creationId xmlns:a16="http://schemas.microsoft.com/office/drawing/2014/main" id="{120D8518-152E-4F69-9693-B9CD9715E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47">
              <a:extLst>
                <a:ext uri="{FF2B5EF4-FFF2-40B4-BE49-F238E27FC236}">
                  <a16:creationId xmlns:a16="http://schemas.microsoft.com/office/drawing/2014/main" id="{A4957949-48EB-419A-8939-42E9F564C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48">
              <a:extLst>
                <a:ext uri="{FF2B5EF4-FFF2-40B4-BE49-F238E27FC236}">
                  <a16:creationId xmlns:a16="http://schemas.microsoft.com/office/drawing/2014/main" id="{E7EC7FCE-F898-477B-9D46-E578CB0FE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Oval 49">
              <a:extLst>
                <a:ext uri="{FF2B5EF4-FFF2-40B4-BE49-F238E27FC236}">
                  <a16:creationId xmlns:a16="http://schemas.microsoft.com/office/drawing/2014/main" id="{D76A85BD-8CAE-4493-BB16-FC821A69A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" y="406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50">
              <a:extLst>
                <a:ext uri="{FF2B5EF4-FFF2-40B4-BE49-F238E27FC236}">
                  <a16:creationId xmlns:a16="http://schemas.microsoft.com/office/drawing/2014/main" id="{CAE95E8E-5477-4AD6-9263-91D98A985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" y="40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0" name="Group 53">
            <a:extLst>
              <a:ext uri="{FF2B5EF4-FFF2-40B4-BE49-F238E27FC236}">
                <a16:creationId xmlns:a16="http://schemas.microsoft.com/office/drawing/2014/main" id="{3010ABCC-7B62-4B2D-BA6E-20748BC70F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82400" y="4282793"/>
            <a:ext cx="1234476" cy="1238700"/>
            <a:chOff x="2767" y="-581"/>
            <a:chExt cx="877" cy="880"/>
          </a:xfrm>
          <a:solidFill>
            <a:schemeClr val="bg1"/>
          </a:solidFill>
        </p:grpSpPr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60867DC1-60C2-47D0-996D-3384D8A1F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-39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7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7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731E52C7-56C0-48F8-998E-38FB356FC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-156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ADCB15B8-EC92-4CF5-899A-513A95ECB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C7EBA38B-EFE9-4495-99CB-537CA9020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-484"/>
              <a:ext cx="215" cy="215"/>
            </a:xfrm>
            <a:custGeom>
              <a:avLst/>
              <a:gdLst>
                <a:gd name="T0" fmla="*/ 215 w 215"/>
                <a:gd name="T1" fmla="*/ 0 h 215"/>
                <a:gd name="T2" fmla="*/ 0 w 215"/>
                <a:gd name="T3" fmla="*/ 56 h 215"/>
                <a:gd name="T4" fmla="*/ 159 w 215"/>
                <a:gd name="T5" fmla="*/ 215 h 215"/>
                <a:gd name="T6" fmla="*/ 215 w 215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15">
                  <a:moveTo>
                    <a:pt x="215" y="0"/>
                  </a:moveTo>
                  <a:lnTo>
                    <a:pt x="0" y="56"/>
                  </a:lnTo>
                  <a:lnTo>
                    <a:pt x="159" y="215"/>
                  </a:lnTo>
                  <a:lnTo>
                    <a:pt x="2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58">
              <a:extLst>
                <a:ext uri="{FF2B5EF4-FFF2-40B4-BE49-F238E27FC236}">
                  <a16:creationId xmlns:a16="http://schemas.microsoft.com/office/drawing/2014/main" id="{1EC3409F-B577-47A6-96B9-DFD50E4E1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-250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59">
              <a:extLst>
                <a:ext uri="{FF2B5EF4-FFF2-40B4-BE49-F238E27FC236}">
                  <a16:creationId xmlns:a16="http://schemas.microsoft.com/office/drawing/2014/main" id="{192B381D-4C9E-459A-AE66-F837B0C9B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-581"/>
              <a:ext cx="218" cy="218"/>
            </a:xfrm>
            <a:custGeom>
              <a:avLst/>
              <a:gdLst>
                <a:gd name="T0" fmla="*/ 218 w 218"/>
                <a:gd name="T1" fmla="*/ 0 h 218"/>
                <a:gd name="T2" fmla="*/ 0 w 218"/>
                <a:gd name="T3" fmla="*/ 59 h 218"/>
                <a:gd name="T4" fmla="*/ 159 w 218"/>
                <a:gd name="T5" fmla="*/ 218 h 218"/>
                <a:gd name="T6" fmla="*/ 218 w 218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218">
                  <a:moveTo>
                    <a:pt x="218" y="0"/>
                  </a:moveTo>
                  <a:lnTo>
                    <a:pt x="0" y="59"/>
                  </a:lnTo>
                  <a:lnTo>
                    <a:pt x="159" y="218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B3C51FA-226B-4626-B2E8-390510043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75030">
            <a:off x="3745165" y="1045660"/>
            <a:ext cx="14855320" cy="9877201"/>
          </a:xfrm>
          <a:prstGeom prst="rect">
            <a:avLst/>
          </a:prstGeom>
        </p:spPr>
      </p:pic>
      <p:sp>
        <p:nvSpPr>
          <p:cNvPr id="157" name="文本框 156">
            <a:extLst>
              <a:ext uri="{FF2B5EF4-FFF2-40B4-BE49-F238E27FC236}">
                <a16:creationId xmlns:a16="http://schemas.microsoft.com/office/drawing/2014/main" id="{71A4096E-93C7-4A0C-9894-3BA64F1F39B4}"/>
              </a:ext>
            </a:extLst>
          </p:cNvPr>
          <p:cNvSpPr txBox="1"/>
          <p:nvPr/>
        </p:nvSpPr>
        <p:spPr>
          <a:xfrm>
            <a:off x="7653128" y="3632088"/>
            <a:ext cx="3601455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9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02</a:t>
            </a:r>
            <a:endParaRPr lang="zh-CN" altLang="en-US" sz="19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E0F2F65-0136-47E1-BC40-0A1A2D0B4135}"/>
              </a:ext>
            </a:extLst>
          </p:cNvPr>
          <p:cNvGrpSpPr/>
          <p:nvPr/>
        </p:nvGrpSpPr>
        <p:grpSpPr>
          <a:xfrm>
            <a:off x="1546254" y="1459411"/>
            <a:ext cx="4163308" cy="1508819"/>
            <a:chOff x="4637792" y="1575475"/>
            <a:chExt cx="4163308" cy="1508819"/>
          </a:xfrm>
        </p:grpSpPr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EE8DB918-6A6F-4AF8-BAC0-D689CA2A2DFF}"/>
                </a:ext>
              </a:extLst>
            </p:cNvPr>
            <p:cNvSpPr txBox="1"/>
            <p:nvPr/>
          </p:nvSpPr>
          <p:spPr>
            <a:xfrm>
              <a:off x="4637792" y="1575475"/>
              <a:ext cx="37472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6000" dirty="0"/>
                <a:t>市场分析</a:t>
              </a: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6DD4F5D7-47F4-4F4C-83A7-75801200DD3B}"/>
                </a:ext>
              </a:extLst>
            </p:cNvPr>
            <p:cNvSpPr txBox="1"/>
            <p:nvPr/>
          </p:nvSpPr>
          <p:spPr>
            <a:xfrm>
              <a:off x="4663191" y="2591138"/>
              <a:ext cx="4137909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er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creative and copyrights belong to Bao </a:t>
              </a:r>
              <a:r>
                <a:rPr lang="en-US" altLang="zh-CN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tu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rPr>
                <a:t> internet</a:t>
              </a:r>
            </a:p>
          </p:txBody>
        </p: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B032683B-A472-4D59-AE4D-A00842F68963}"/>
                </a:ext>
              </a:extLst>
            </p:cNvPr>
            <p:cNvCxnSpPr>
              <a:cxnSpLocks/>
            </p:cNvCxnSpPr>
            <p:nvPr/>
          </p:nvCxnSpPr>
          <p:spPr>
            <a:xfrm>
              <a:off x="4749800" y="3084294"/>
              <a:ext cx="596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84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727e1-4f5e-42e9-8194-afa101b8a61b"/>
</p:tagLst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722</TotalTime>
  <Words>1740</Words>
  <Application>Microsoft Office PowerPoint</Application>
  <PresentationFormat>宽屏</PresentationFormat>
  <Paragraphs>237</Paragraphs>
  <Slides>26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方正清刻本悦宋简体</vt:lpstr>
      <vt:lpstr>微软雅黑</vt:lpstr>
      <vt:lpstr>Agency FB</vt:lpstr>
      <vt:lpstr>Arial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ITTK</cp:lastModifiedBy>
  <cp:revision>75</cp:revision>
  <dcterms:created xsi:type="dcterms:W3CDTF">2017-08-18T03:02:00Z</dcterms:created>
  <dcterms:modified xsi:type="dcterms:W3CDTF">2018-10-25T03:09:43Z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